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"/>
  </p:notesMasterIdLst>
  <p:sldIdLst>
    <p:sldId id="256" r:id="rId3"/>
    <p:sldId id="1463" r:id="rId4"/>
    <p:sldId id="1464" r:id="rId5"/>
    <p:sldId id="1454" r:id="rId6"/>
    <p:sldId id="1479" r:id="rId7"/>
    <p:sldId id="2142533472" r:id="rId8"/>
    <p:sldId id="3300" r:id="rId9"/>
    <p:sldId id="818" r:id="rId10"/>
    <p:sldId id="2142533593" r:id="rId11"/>
    <p:sldId id="1490" r:id="rId12"/>
    <p:sldId id="3298" r:id="rId13"/>
    <p:sldId id="349" r:id="rId14"/>
    <p:sldId id="2142533591" r:id="rId15"/>
    <p:sldId id="2142533590" r:id="rId16"/>
    <p:sldId id="2142533592" r:id="rId17"/>
    <p:sldId id="1489" r:id="rId18"/>
    <p:sldId id="2789" r:id="rId19"/>
    <p:sldId id="257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B7A"/>
    <a:srgbClr val="0961AA"/>
    <a:srgbClr val="048271"/>
    <a:srgbClr val="D9D9D9"/>
    <a:srgbClr val="70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E28E5A-CE69-0E48-820C-EAAD84E861E7}" type="doc">
      <dgm:prSet loTypeId="urn:microsoft.com/office/officeart/2005/8/layout/orgChart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2372C8B-BC3D-5740-90F8-0908BD29F2C3}">
      <dgm:prSet phldrT="[Text]"/>
      <dgm:spPr/>
      <dgm:t>
        <a:bodyPr/>
        <a:lstStyle/>
        <a:p>
          <a:r>
            <a:rPr lang="en-US" dirty="0"/>
            <a:t>Africa </a:t>
          </a:r>
          <a:r>
            <a:rPr lang="en-US" dirty="0" err="1"/>
            <a:t>GeoPortal</a:t>
          </a:r>
          <a:endParaRPr lang="en-US" dirty="0"/>
        </a:p>
      </dgm:t>
    </dgm:pt>
    <dgm:pt modelId="{C7AC2708-F156-C742-94EC-D560707EF58D}" type="parTrans" cxnId="{1E092DB3-995F-9040-A2F2-3743A10E0254}">
      <dgm:prSet/>
      <dgm:spPr/>
      <dgm:t>
        <a:bodyPr/>
        <a:lstStyle/>
        <a:p>
          <a:endParaRPr lang="en-US"/>
        </a:p>
      </dgm:t>
    </dgm:pt>
    <dgm:pt modelId="{2DFA7307-7898-C541-A9B7-603D9F91956B}" type="sibTrans" cxnId="{1E092DB3-995F-9040-A2F2-3743A10E0254}">
      <dgm:prSet/>
      <dgm:spPr/>
      <dgm:t>
        <a:bodyPr/>
        <a:lstStyle/>
        <a:p>
          <a:endParaRPr lang="en-US"/>
        </a:p>
      </dgm:t>
    </dgm:pt>
    <dgm:pt modelId="{C08DE064-F105-7E42-8AFB-C8C6C3E1BC28}">
      <dgm:prSet phldrT="[Text]"/>
      <dgm:spPr/>
      <dgm:t>
        <a:bodyPr/>
        <a:lstStyle/>
        <a:p>
          <a:r>
            <a:rPr lang="en-US" dirty="0"/>
            <a:t>Rwanda GeoPortal</a:t>
          </a:r>
        </a:p>
      </dgm:t>
    </dgm:pt>
    <dgm:pt modelId="{34132890-ADF0-7141-8086-13566EA7CC68}" type="parTrans" cxnId="{02F225E4-FF61-3242-BC02-89FB2000051B}">
      <dgm:prSet/>
      <dgm:spPr/>
      <dgm:t>
        <a:bodyPr/>
        <a:lstStyle/>
        <a:p>
          <a:endParaRPr lang="en-US"/>
        </a:p>
      </dgm:t>
    </dgm:pt>
    <dgm:pt modelId="{48F12FFF-D8FC-E544-ACAB-2B4C503FA427}" type="sibTrans" cxnId="{02F225E4-FF61-3242-BC02-89FB2000051B}">
      <dgm:prSet/>
      <dgm:spPr/>
      <dgm:t>
        <a:bodyPr/>
        <a:lstStyle/>
        <a:p>
          <a:endParaRPr lang="en-US"/>
        </a:p>
      </dgm:t>
    </dgm:pt>
    <dgm:pt modelId="{B0B78584-A374-CB40-8899-80E5C395DCCE}">
      <dgm:prSet phldrT="[Text]"/>
      <dgm:spPr/>
      <dgm:t>
        <a:bodyPr/>
        <a:lstStyle/>
        <a:p>
          <a:r>
            <a:rPr lang="en-US" dirty="0"/>
            <a:t>Senegal </a:t>
          </a:r>
          <a:r>
            <a:rPr lang="en-US" dirty="0" err="1"/>
            <a:t>GeoPortal</a:t>
          </a:r>
          <a:endParaRPr lang="en-US" dirty="0"/>
        </a:p>
      </dgm:t>
    </dgm:pt>
    <dgm:pt modelId="{54876A66-3552-024E-9B90-AC605B580BD5}" type="parTrans" cxnId="{8636DBC2-3AAA-EF4F-BA56-8799B105925C}">
      <dgm:prSet/>
      <dgm:spPr/>
      <dgm:t>
        <a:bodyPr/>
        <a:lstStyle/>
        <a:p>
          <a:endParaRPr lang="en-US"/>
        </a:p>
      </dgm:t>
    </dgm:pt>
    <dgm:pt modelId="{A869CBF5-510D-0642-BC1B-FC69762AE36B}" type="sibTrans" cxnId="{8636DBC2-3AAA-EF4F-BA56-8799B105925C}">
      <dgm:prSet/>
      <dgm:spPr/>
      <dgm:t>
        <a:bodyPr/>
        <a:lstStyle/>
        <a:p>
          <a:endParaRPr lang="en-US"/>
        </a:p>
      </dgm:t>
    </dgm:pt>
    <dgm:pt modelId="{997A752A-AA5D-734C-9E6A-54B50502BFE9}">
      <dgm:prSet phldrT="[Text]"/>
      <dgm:spPr/>
      <dgm:t>
        <a:bodyPr/>
        <a:lstStyle/>
        <a:p>
          <a:r>
            <a:rPr lang="en-US" dirty="0"/>
            <a:t>Digital Earth GeoPortal</a:t>
          </a:r>
        </a:p>
      </dgm:t>
    </dgm:pt>
    <dgm:pt modelId="{1E00B207-08B4-8F43-932C-3C694A49D729}" type="parTrans" cxnId="{4DD9D195-9A39-B64B-9C1C-4795CC0CEFD4}">
      <dgm:prSet/>
      <dgm:spPr/>
      <dgm:t>
        <a:bodyPr/>
        <a:lstStyle/>
        <a:p>
          <a:endParaRPr lang="en-US"/>
        </a:p>
      </dgm:t>
    </dgm:pt>
    <dgm:pt modelId="{727F0428-95D3-F345-9F55-6B7F7E10D622}" type="sibTrans" cxnId="{4DD9D195-9A39-B64B-9C1C-4795CC0CEFD4}">
      <dgm:prSet/>
      <dgm:spPr/>
      <dgm:t>
        <a:bodyPr/>
        <a:lstStyle/>
        <a:p>
          <a:endParaRPr lang="en-US"/>
        </a:p>
      </dgm:t>
    </dgm:pt>
    <dgm:pt modelId="{0BF9A0FC-23BC-E94F-B040-BD393969E552}" type="pres">
      <dgm:prSet presAssocID="{34E28E5A-CE69-0E48-820C-EAAD84E861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1C794A5-5577-F741-963D-63E4C303C168}" type="pres">
      <dgm:prSet presAssocID="{02372C8B-BC3D-5740-90F8-0908BD29F2C3}" presName="hierRoot1" presStyleCnt="0">
        <dgm:presLayoutVars>
          <dgm:hierBranch val="init"/>
        </dgm:presLayoutVars>
      </dgm:prSet>
      <dgm:spPr/>
    </dgm:pt>
    <dgm:pt modelId="{B9C93A35-F63A-BC49-A076-3E123C9F8172}" type="pres">
      <dgm:prSet presAssocID="{02372C8B-BC3D-5740-90F8-0908BD29F2C3}" presName="rootComposite1" presStyleCnt="0"/>
      <dgm:spPr/>
    </dgm:pt>
    <dgm:pt modelId="{1E17ACD6-0A5F-C34C-B0FB-C870232E111F}" type="pres">
      <dgm:prSet presAssocID="{02372C8B-BC3D-5740-90F8-0908BD29F2C3}" presName="rootText1" presStyleLbl="node0" presStyleIdx="0" presStyleCnt="1">
        <dgm:presLayoutVars>
          <dgm:chPref val="3"/>
        </dgm:presLayoutVars>
      </dgm:prSet>
      <dgm:spPr/>
    </dgm:pt>
    <dgm:pt modelId="{78475CA0-2A99-F74B-BADE-515DF215BD30}" type="pres">
      <dgm:prSet presAssocID="{02372C8B-BC3D-5740-90F8-0908BD29F2C3}" presName="rootConnector1" presStyleLbl="node1" presStyleIdx="0" presStyleCnt="0"/>
      <dgm:spPr/>
    </dgm:pt>
    <dgm:pt modelId="{86752AB1-2767-2D43-A020-E3C03B63DF82}" type="pres">
      <dgm:prSet presAssocID="{02372C8B-BC3D-5740-90F8-0908BD29F2C3}" presName="hierChild2" presStyleCnt="0"/>
      <dgm:spPr/>
    </dgm:pt>
    <dgm:pt modelId="{353BDBA0-42F9-574A-897D-6F59956037F6}" type="pres">
      <dgm:prSet presAssocID="{34132890-ADF0-7141-8086-13566EA7CC68}" presName="Name37" presStyleLbl="parChTrans1D2" presStyleIdx="0" presStyleCnt="3"/>
      <dgm:spPr/>
    </dgm:pt>
    <dgm:pt modelId="{F7D32702-762F-6E46-85FA-969D719CD59E}" type="pres">
      <dgm:prSet presAssocID="{C08DE064-F105-7E42-8AFB-C8C6C3E1BC28}" presName="hierRoot2" presStyleCnt="0">
        <dgm:presLayoutVars>
          <dgm:hierBranch val="init"/>
        </dgm:presLayoutVars>
      </dgm:prSet>
      <dgm:spPr/>
    </dgm:pt>
    <dgm:pt modelId="{6F54CF1C-5A23-1642-B3F3-6DE538834CC2}" type="pres">
      <dgm:prSet presAssocID="{C08DE064-F105-7E42-8AFB-C8C6C3E1BC28}" presName="rootComposite" presStyleCnt="0"/>
      <dgm:spPr/>
    </dgm:pt>
    <dgm:pt modelId="{0A4388C6-117C-9447-859D-E7E57B960A80}" type="pres">
      <dgm:prSet presAssocID="{C08DE064-F105-7E42-8AFB-C8C6C3E1BC28}" presName="rootText" presStyleLbl="node2" presStyleIdx="0" presStyleCnt="3">
        <dgm:presLayoutVars>
          <dgm:chPref val="3"/>
        </dgm:presLayoutVars>
      </dgm:prSet>
      <dgm:spPr/>
    </dgm:pt>
    <dgm:pt modelId="{CEE48723-CA9D-4D4A-BE6B-2611786393ED}" type="pres">
      <dgm:prSet presAssocID="{C08DE064-F105-7E42-8AFB-C8C6C3E1BC28}" presName="rootConnector" presStyleLbl="node2" presStyleIdx="0" presStyleCnt="3"/>
      <dgm:spPr/>
    </dgm:pt>
    <dgm:pt modelId="{8F4E1E83-7BC8-D74D-AB88-7E4F5D112472}" type="pres">
      <dgm:prSet presAssocID="{C08DE064-F105-7E42-8AFB-C8C6C3E1BC28}" presName="hierChild4" presStyleCnt="0"/>
      <dgm:spPr/>
    </dgm:pt>
    <dgm:pt modelId="{F1E25175-590A-954E-8465-B841E03FA578}" type="pres">
      <dgm:prSet presAssocID="{C08DE064-F105-7E42-8AFB-C8C6C3E1BC28}" presName="hierChild5" presStyleCnt="0"/>
      <dgm:spPr/>
    </dgm:pt>
    <dgm:pt modelId="{A1694032-C492-F647-985C-FAE3D69E744F}" type="pres">
      <dgm:prSet presAssocID="{54876A66-3552-024E-9B90-AC605B580BD5}" presName="Name37" presStyleLbl="parChTrans1D2" presStyleIdx="1" presStyleCnt="3"/>
      <dgm:spPr/>
    </dgm:pt>
    <dgm:pt modelId="{DC246F11-502C-704C-B1F5-C0AD9ED5E60A}" type="pres">
      <dgm:prSet presAssocID="{B0B78584-A374-CB40-8899-80E5C395DCCE}" presName="hierRoot2" presStyleCnt="0">
        <dgm:presLayoutVars>
          <dgm:hierBranch val="init"/>
        </dgm:presLayoutVars>
      </dgm:prSet>
      <dgm:spPr/>
    </dgm:pt>
    <dgm:pt modelId="{16BA953E-EB6A-3E42-B511-0F14578204CD}" type="pres">
      <dgm:prSet presAssocID="{B0B78584-A374-CB40-8899-80E5C395DCCE}" presName="rootComposite" presStyleCnt="0"/>
      <dgm:spPr/>
    </dgm:pt>
    <dgm:pt modelId="{E5B0F7C7-9816-0542-96D5-29CE2BA5659D}" type="pres">
      <dgm:prSet presAssocID="{B0B78584-A374-CB40-8899-80E5C395DCCE}" presName="rootText" presStyleLbl="node2" presStyleIdx="1" presStyleCnt="3">
        <dgm:presLayoutVars>
          <dgm:chPref val="3"/>
        </dgm:presLayoutVars>
      </dgm:prSet>
      <dgm:spPr/>
    </dgm:pt>
    <dgm:pt modelId="{981947FD-74C8-E145-8785-DAE0010519A9}" type="pres">
      <dgm:prSet presAssocID="{B0B78584-A374-CB40-8899-80E5C395DCCE}" presName="rootConnector" presStyleLbl="node2" presStyleIdx="1" presStyleCnt="3"/>
      <dgm:spPr/>
    </dgm:pt>
    <dgm:pt modelId="{81E59E31-49FA-E546-8149-024696AB3143}" type="pres">
      <dgm:prSet presAssocID="{B0B78584-A374-CB40-8899-80E5C395DCCE}" presName="hierChild4" presStyleCnt="0"/>
      <dgm:spPr/>
    </dgm:pt>
    <dgm:pt modelId="{43CA039F-2409-9F47-9900-9426EAE9012F}" type="pres">
      <dgm:prSet presAssocID="{B0B78584-A374-CB40-8899-80E5C395DCCE}" presName="hierChild5" presStyleCnt="0"/>
      <dgm:spPr/>
    </dgm:pt>
    <dgm:pt modelId="{62AE7ABE-CBCA-8544-9528-4EFAA95EAD80}" type="pres">
      <dgm:prSet presAssocID="{1E00B207-08B4-8F43-932C-3C694A49D729}" presName="Name37" presStyleLbl="parChTrans1D2" presStyleIdx="2" presStyleCnt="3"/>
      <dgm:spPr/>
    </dgm:pt>
    <dgm:pt modelId="{1E0A5B1C-F8F0-2F44-B196-0A801BE08AF3}" type="pres">
      <dgm:prSet presAssocID="{997A752A-AA5D-734C-9E6A-54B50502BFE9}" presName="hierRoot2" presStyleCnt="0">
        <dgm:presLayoutVars>
          <dgm:hierBranch val="init"/>
        </dgm:presLayoutVars>
      </dgm:prSet>
      <dgm:spPr/>
    </dgm:pt>
    <dgm:pt modelId="{3B6E0D2E-9AB4-124F-89C7-E430996CF20B}" type="pres">
      <dgm:prSet presAssocID="{997A752A-AA5D-734C-9E6A-54B50502BFE9}" presName="rootComposite" presStyleCnt="0"/>
      <dgm:spPr/>
    </dgm:pt>
    <dgm:pt modelId="{AC9E6770-340E-8745-B6CD-CD640B3AE04B}" type="pres">
      <dgm:prSet presAssocID="{997A752A-AA5D-734C-9E6A-54B50502BFE9}" presName="rootText" presStyleLbl="node2" presStyleIdx="2" presStyleCnt="3">
        <dgm:presLayoutVars>
          <dgm:chPref val="3"/>
        </dgm:presLayoutVars>
      </dgm:prSet>
      <dgm:spPr/>
    </dgm:pt>
    <dgm:pt modelId="{53896040-E324-6E44-8FA4-EC12E27179E7}" type="pres">
      <dgm:prSet presAssocID="{997A752A-AA5D-734C-9E6A-54B50502BFE9}" presName="rootConnector" presStyleLbl="node2" presStyleIdx="2" presStyleCnt="3"/>
      <dgm:spPr/>
    </dgm:pt>
    <dgm:pt modelId="{E9E84D8D-46CC-374C-90F7-3463378850B2}" type="pres">
      <dgm:prSet presAssocID="{997A752A-AA5D-734C-9E6A-54B50502BFE9}" presName="hierChild4" presStyleCnt="0"/>
      <dgm:spPr/>
    </dgm:pt>
    <dgm:pt modelId="{DC380747-CF18-274D-8E08-658E546D735D}" type="pres">
      <dgm:prSet presAssocID="{997A752A-AA5D-734C-9E6A-54B50502BFE9}" presName="hierChild5" presStyleCnt="0"/>
      <dgm:spPr/>
    </dgm:pt>
    <dgm:pt modelId="{A30511F2-3390-DE40-A0C4-3BB94F194392}" type="pres">
      <dgm:prSet presAssocID="{02372C8B-BC3D-5740-90F8-0908BD29F2C3}" presName="hierChild3" presStyleCnt="0"/>
      <dgm:spPr/>
    </dgm:pt>
  </dgm:ptLst>
  <dgm:cxnLst>
    <dgm:cxn modelId="{7B46903C-CD59-5247-9295-58C78462A25D}" type="presOf" srcId="{997A752A-AA5D-734C-9E6A-54B50502BFE9}" destId="{53896040-E324-6E44-8FA4-EC12E27179E7}" srcOrd="1" destOrd="0" presId="urn:microsoft.com/office/officeart/2005/8/layout/orgChart1"/>
    <dgm:cxn modelId="{01548B50-1C99-0040-B828-4C9A42C46BC5}" type="presOf" srcId="{B0B78584-A374-CB40-8899-80E5C395DCCE}" destId="{981947FD-74C8-E145-8785-DAE0010519A9}" srcOrd="1" destOrd="0" presId="urn:microsoft.com/office/officeart/2005/8/layout/orgChart1"/>
    <dgm:cxn modelId="{7110B57B-C131-EC46-AC8E-A0AC48BCAAE6}" type="presOf" srcId="{34132890-ADF0-7141-8086-13566EA7CC68}" destId="{353BDBA0-42F9-574A-897D-6F59956037F6}" srcOrd="0" destOrd="0" presId="urn:microsoft.com/office/officeart/2005/8/layout/orgChart1"/>
    <dgm:cxn modelId="{A720E77C-DE56-2340-B98A-04F9241B933F}" type="presOf" srcId="{34E28E5A-CE69-0E48-820C-EAAD84E861E7}" destId="{0BF9A0FC-23BC-E94F-B040-BD393969E552}" srcOrd="0" destOrd="0" presId="urn:microsoft.com/office/officeart/2005/8/layout/orgChart1"/>
    <dgm:cxn modelId="{BAA9E580-43B3-0243-BB33-35B04987DCE5}" type="presOf" srcId="{1E00B207-08B4-8F43-932C-3C694A49D729}" destId="{62AE7ABE-CBCA-8544-9528-4EFAA95EAD80}" srcOrd="0" destOrd="0" presId="urn:microsoft.com/office/officeart/2005/8/layout/orgChart1"/>
    <dgm:cxn modelId="{271A5F84-429B-FF44-B8A9-791B3D521306}" type="presOf" srcId="{997A752A-AA5D-734C-9E6A-54B50502BFE9}" destId="{AC9E6770-340E-8745-B6CD-CD640B3AE04B}" srcOrd="0" destOrd="0" presId="urn:microsoft.com/office/officeart/2005/8/layout/orgChart1"/>
    <dgm:cxn modelId="{4DD9D195-9A39-B64B-9C1C-4795CC0CEFD4}" srcId="{02372C8B-BC3D-5740-90F8-0908BD29F2C3}" destId="{997A752A-AA5D-734C-9E6A-54B50502BFE9}" srcOrd="2" destOrd="0" parTransId="{1E00B207-08B4-8F43-932C-3C694A49D729}" sibTransId="{727F0428-95D3-F345-9F55-6B7F7E10D622}"/>
    <dgm:cxn modelId="{C81B3999-1694-7D4D-B5B3-FF993000441A}" type="presOf" srcId="{02372C8B-BC3D-5740-90F8-0908BD29F2C3}" destId="{78475CA0-2A99-F74B-BADE-515DF215BD30}" srcOrd="1" destOrd="0" presId="urn:microsoft.com/office/officeart/2005/8/layout/orgChart1"/>
    <dgm:cxn modelId="{1B0DB3A8-0870-4244-916E-75CA4E68E5D9}" type="presOf" srcId="{C08DE064-F105-7E42-8AFB-C8C6C3E1BC28}" destId="{CEE48723-CA9D-4D4A-BE6B-2611786393ED}" srcOrd="1" destOrd="0" presId="urn:microsoft.com/office/officeart/2005/8/layout/orgChart1"/>
    <dgm:cxn modelId="{1E092DB3-995F-9040-A2F2-3743A10E0254}" srcId="{34E28E5A-CE69-0E48-820C-EAAD84E861E7}" destId="{02372C8B-BC3D-5740-90F8-0908BD29F2C3}" srcOrd="0" destOrd="0" parTransId="{C7AC2708-F156-C742-94EC-D560707EF58D}" sibTransId="{2DFA7307-7898-C541-A9B7-603D9F91956B}"/>
    <dgm:cxn modelId="{57276EBB-D49F-614E-A03B-B9BADF79BC1D}" type="presOf" srcId="{B0B78584-A374-CB40-8899-80E5C395DCCE}" destId="{E5B0F7C7-9816-0542-96D5-29CE2BA5659D}" srcOrd="0" destOrd="0" presId="urn:microsoft.com/office/officeart/2005/8/layout/orgChart1"/>
    <dgm:cxn modelId="{B58704BE-8FB5-5345-AB9D-58C13AE83236}" type="presOf" srcId="{02372C8B-BC3D-5740-90F8-0908BD29F2C3}" destId="{1E17ACD6-0A5F-C34C-B0FB-C870232E111F}" srcOrd="0" destOrd="0" presId="urn:microsoft.com/office/officeart/2005/8/layout/orgChart1"/>
    <dgm:cxn modelId="{8636DBC2-3AAA-EF4F-BA56-8799B105925C}" srcId="{02372C8B-BC3D-5740-90F8-0908BD29F2C3}" destId="{B0B78584-A374-CB40-8899-80E5C395DCCE}" srcOrd="1" destOrd="0" parTransId="{54876A66-3552-024E-9B90-AC605B580BD5}" sibTransId="{A869CBF5-510D-0642-BC1B-FC69762AE36B}"/>
    <dgm:cxn modelId="{49E892C8-953F-064D-A4F5-569573FB5AD9}" type="presOf" srcId="{54876A66-3552-024E-9B90-AC605B580BD5}" destId="{A1694032-C492-F647-985C-FAE3D69E744F}" srcOrd="0" destOrd="0" presId="urn:microsoft.com/office/officeart/2005/8/layout/orgChart1"/>
    <dgm:cxn modelId="{02F225E4-FF61-3242-BC02-89FB2000051B}" srcId="{02372C8B-BC3D-5740-90F8-0908BD29F2C3}" destId="{C08DE064-F105-7E42-8AFB-C8C6C3E1BC28}" srcOrd="0" destOrd="0" parTransId="{34132890-ADF0-7141-8086-13566EA7CC68}" sibTransId="{48F12FFF-D8FC-E544-ACAB-2B4C503FA427}"/>
    <dgm:cxn modelId="{0D9282F0-B5D9-2943-99F0-BB999992F64B}" type="presOf" srcId="{C08DE064-F105-7E42-8AFB-C8C6C3E1BC28}" destId="{0A4388C6-117C-9447-859D-E7E57B960A80}" srcOrd="0" destOrd="0" presId="urn:microsoft.com/office/officeart/2005/8/layout/orgChart1"/>
    <dgm:cxn modelId="{3F195AD6-C5CC-8A40-8F2E-FCAA38437BB6}" type="presParOf" srcId="{0BF9A0FC-23BC-E94F-B040-BD393969E552}" destId="{B1C794A5-5577-F741-963D-63E4C303C168}" srcOrd="0" destOrd="0" presId="urn:microsoft.com/office/officeart/2005/8/layout/orgChart1"/>
    <dgm:cxn modelId="{58A51980-D6FF-A747-A8AF-224937EE659A}" type="presParOf" srcId="{B1C794A5-5577-F741-963D-63E4C303C168}" destId="{B9C93A35-F63A-BC49-A076-3E123C9F8172}" srcOrd="0" destOrd="0" presId="urn:microsoft.com/office/officeart/2005/8/layout/orgChart1"/>
    <dgm:cxn modelId="{8D5A54AE-D047-7345-B3EA-1042D5C84B2B}" type="presParOf" srcId="{B9C93A35-F63A-BC49-A076-3E123C9F8172}" destId="{1E17ACD6-0A5F-C34C-B0FB-C870232E111F}" srcOrd="0" destOrd="0" presId="urn:microsoft.com/office/officeart/2005/8/layout/orgChart1"/>
    <dgm:cxn modelId="{379A4D56-995B-624F-9772-9EA1DD5D71C9}" type="presParOf" srcId="{B9C93A35-F63A-BC49-A076-3E123C9F8172}" destId="{78475CA0-2A99-F74B-BADE-515DF215BD30}" srcOrd="1" destOrd="0" presId="urn:microsoft.com/office/officeart/2005/8/layout/orgChart1"/>
    <dgm:cxn modelId="{3284743E-832E-234D-80C6-C0C18F3C7BDB}" type="presParOf" srcId="{B1C794A5-5577-F741-963D-63E4C303C168}" destId="{86752AB1-2767-2D43-A020-E3C03B63DF82}" srcOrd="1" destOrd="0" presId="urn:microsoft.com/office/officeart/2005/8/layout/orgChart1"/>
    <dgm:cxn modelId="{B02124F4-C96A-0E40-B622-981F29A9B317}" type="presParOf" srcId="{86752AB1-2767-2D43-A020-E3C03B63DF82}" destId="{353BDBA0-42F9-574A-897D-6F59956037F6}" srcOrd="0" destOrd="0" presId="urn:microsoft.com/office/officeart/2005/8/layout/orgChart1"/>
    <dgm:cxn modelId="{97464CE0-6855-D445-AC59-55B085E4A105}" type="presParOf" srcId="{86752AB1-2767-2D43-A020-E3C03B63DF82}" destId="{F7D32702-762F-6E46-85FA-969D719CD59E}" srcOrd="1" destOrd="0" presId="urn:microsoft.com/office/officeart/2005/8/layout/orgChart1"/>
    <dgm:cxn modelId="{C329E23A-1B69-5347-B9CC-7AFC5781EF75}" type="presParOf" srcId="{F7D32702-762F-6E46-85FA-969D719CD59E}" destId="{6F54CF1C-5A23-1642-B3F3-6DE538834CC2}" srcOrd="0" destOrd="0" presId="urn:microsoft.com/office/officeart/2005/8/layout/orgChart1"/>
    <dgm:cxn modelId="{6E02E326-42E7-B349-B82D-EC9BD78BDDE0}" type="presParOf" srcId="{6F54CF1C-5A23-1642-B3F3-6DE538834CC2}" destId="{0A4388C6-117C-9447-859D-E7E57B960A80}" srcOrd="0" destOrd="0" presId="urn:microsoft.com/office/officeart/2005/8/layout/orgChart1"/>
    <dgm:cxn modelId="{57866973-F382-2049-8679-11601DDC2C7A}" type="presParOf" srcId="{6F54CF1C-5A23-1642-B3F3-6DE538834CC2}" destId="{CEE48723-CA9D-4D4A-BE6B-2611786393ED}" srcOrd="1" destOrd="0" presId="urn:microsoft.com/office/officeart/2005/8/layout/orgChart1"/>
    <dgm:cxn modelId="{C4950720-5E90-6344-A3C3-50340862B8DD}" type="presParOf" srcId="{F7D32702-762F-6E46-85FA-969D719CD59E}" destId="{8F4E1E83-7BC8-D74D-AB88-7E4F5D112472}" srcOrd="1" destOrd="0" presId="urn:microsoft.com/office/officeart/2005/8/layout/orgChart1"/>
    <dgm:cxn modelId="{A7E47AA7-6129-2447-8D1C-362F5BF9F28D}" type="presParOf" srcId="{F7D32702-762F-6E46-85FA-969D719CD59E}" destId="{F1E25175-590A-954E-8465-B841E03FA578}" srcOrd="2" destOrd="0" presId="urn:microsoft.com/office/officeart/2005/8/layout/orgChart1"/>
    <dgm:cxn modelId="{00FC9214-4792-A944-BDBE-D2F6D4DABE0A}" type="presParOf" srcId="{86752AB1-2767-2D43-A020-E3C03B63DF82}" destId="{A1694032-C492-F647-985C-FAE3D69E744F}" srcOrd="2" destOrd="0" presId="urn:microsoft.com/office/officeart/2005/8/layout/orgChart1"/>
    <dgm:cxn modelId="{DC33F4C2-6D91-1243-8B0C-D49883FB6E03}" type="presParOf" srcId="{86752AB1-2767-2D43-A020-E3C03B63DF82}" destId="{DC246F11-502C-704C-B1F5-C0AD9ED5E60A}" srcOrd="3" destOrd="0" presId="urn:microsoft.com/office/officeart/2005/8/layout/orgChart1"/>
    <dgm:cxn modelId="{B4C9C6B3-BC51-5B4A-A618-A70903ECB419}" type="presParOf" srcId="{DC246F11-502C-704C-B1F5-C0AD9ED5E60A}" destId="{16BA953E-EB6A-3E42-B511-0F14578204CD}" srcOrd="0" destOrd="0" presId="urn:microsoft.com/office/officeart/2005/8/layout/orgChart1"/>
    <dgm:cxn modelId="{FE5F24AE-AB88-FC4C-B10B-481AC32343D4}" type="presParOf" srcId="{16BA953E-EB6A-3E42-B511-0F14578204CD}" destId="{E5B0F7C7-9816-0542-96D5-29CE2BA5659D}" srcOrd="0" destOrd="0" presId="urn:microsoft.com/office/officeart/2005/8/layout/orgChart1"/>
    <dgm:cxn modelId="{68C49929-BB95-AC40-9618-0B3F0C497559}" type="presParOf" srcId="{16BA953E-EB6A-3E42-B511-0F14578204CD}" destId="{981947FD-74C8-E145-8785-DAE0010519A9}" srcOrd="1" destOrd="0" presId="urn:microsoft.com/office/officeart/2005/8/layout/orgChart1"/>
    <dgm:cxn modelId="{B6A0A8A2-E413-7849-9E3A-EFEE6247BAE7}" type="presParOf" srcId="{DC246F11-502C-704C-B1F5-C0AD9ED5E60A}" destId="{81E59E31-49FA-E546-8149-024696AB3143}" srcOrd="1" destOrd="0" presId="urn:microsoft.com/office/officeart/2005/8/layout/orgChart1"/>
    <dgm:cxn modelId="{41C31A54-1790-244E-812C-C67A06A1C330}" type="presParOf" srcId="{DC246F11-502C-704C-B1F5-C0AD9ED5E60A}" destId="{43CA039F-2409-9F47-9900-9426EAE9012F}" srcOrd="2" destOrd="0" presId="urn:microsoft.com/office/officeart/2005/8/layout/orgChart1"/>
    <dgm:cxn modelId="{AACA53CE-0A1D-304D-96B2-7B4ADA25F809}" type="presParOf" srcId="{86752AB1-2767-2D43-A020-E3C03B63DF82}" destId="{62AE7ABE-CBCA-8544-9528-4EFAA95EAD80}" srcOrd="4" destOrd="0" presId="urn:microsoft.com/office/officeart/2005/8/layout/orgChart1"/>
    <dgm:cxn modelId="{527501A7-98E6-234E-8986-BDE0EE64A6BD}" type="presParOf" srcId="{86752AB1-2767-2D43-A020-E3C03B63DF82}" destId="{1E0A5B1C-F8F0-2F44-B196-0A801BE08AF3}" srcOrd="5" destOrd="0" presId="urn:microsoft.com/office/officeart/2005/8/layout/orgChart1"/>
    <dgm:cxn modelId="{9ECEEE0B-FA86-134C-8CBE-C9D6E5DF547C}" type="presParOf" srcId="{1E0A5B1C-F8F0-2F44-B196-0A801BE08AF3}" destId="{3B6E0D2E-9AB4-124F-89C7-E430996CF20B}" srcOrd="0" destOrd="0" presId="urn:microsoft.com/office/officeart/2005/8/layout/orgChart1"/>
    <dgm:cxn modelId="{C8DD0C15-53EB-3D43-B66A-195D4E42BD7D}" type="presParOf" srcId="{3B6E0D2E-9AB4-124F-89C7-E430996CF20B}" destId="{AC9E6770-340E-8745-B6CD-CD640B3AE04B}" srcOrd="0" destOrd="0" presId="urn:microsoft.com/office/officeart/2005/8/layout/orgChart1"/>
    <dgm:cxn modelId="{C252A3C9-ADCF-D54C-AFEC-A700349BDBB4}" type="presParOf" srcId="{3B6E0D2E-9AB4-124F-89C7-E430996CF20B}" destId="{53896040-E324-6E44-8FA4-EC12E27179E7}" srcOrd="1" destOrd="0" presId="urn:microsoft.com/office/officeart/2005/8/layout/orgChart1"/>
    <dgm:cxn modelId="{F0464C9A-129F-5D42-AE8A-0ED80CAC77A6}" type="presParOf" srcId="{1E0A5B1C-F8F0-2F44-B196-0A801BE08AF3}" destId="{E9E84D8D-46CC-374C-90F7-3463378850B2}" srcOrd="1" destOrd="0" presId="urn:microsoft.com/office/officeart/2005/8/layout/orgChart1"/>
    <dgm:cxn modelId="{A9B9CB07-BC4D-1440-B96A-46EA40174609}" type="presParOf" srcId="{1E0A5B1C-F8F0-2F44-B196-0A801BE08AF3}" destId="{DC380747-CF18-274D-8E08-658E546D735D}" srcOrd="2" destOrd="0" presId="urn:microsoft.com/office/officeart/2005/8/layout/orgChart1"/>
    <dgm:cxn modelId="{5D2D002B-1487-D740-9835-AAFC30B7665C}" type="presParOf" srcId="{B1C794A5-5577-F741-963D-63E4C303C168}" destId="{A30511F2-3390-DE40-A0C4-3BB94F19439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E7ABE-CBCA-8544-9528-4EFAA95EAD80}">
      <dsp:nvSpPr>
        <dsp:cNvPr id="0" name=""/>
        <dsp:cNvSpPr/>
      </dsp:nvSpPr>
      <dsp:spPr>
        <a:xfrm>
          <a:off x="2556874" y="1328054"/>
          <a:ext cx="1809007" cy="313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979"/>
              </a:lnTo>
              <a:lnTo>
                <a:pt x="1809007" y="156979"/>
              </a:lnTo>
              <a:lnTo>
                <a:pt x="1809007" y="31395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694032-C492-F647-985C-FAE3D69E744F}">
      <dsp:nvSpPr>
        <dsp:cNvPr id="0" name=""/>
        <dsp:cNvSpPr/>
      </dsp:nvSpPr>
      <dsp:spPr>
        <a:xfrm>
          <a:off x="2511154" y="1328054"/>
          <a:ext cx="91440" cy="3139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95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BDBA0-42F9-574A-897D-6F59956037F6}">
      <dsp:nvSpPr>
        <dsp:cNvPr id="0" name=""/>
        <dsp:cNvSpPr/>
      </dsp:nvSpPr>
      <dsp:spPr>
        <a:xfrm>
          <a:off x="747867" y="1328054"/>
          <a:ext cx="1809007" cy="313959"/>
        </a:xfrm>
        <a:custGeom>
          <a:avLst/>
          <a:gdLst/>
          <a:ahLst/>
          <a:cxnLst/>
          <a:rect l="0" t="0" r="0" b="0"/>
          <a:pathLst>
            <a:path>
              <a:moveTo>
                <a:pt x="1809007" y="0"/>
              </a:moveTo>
              <a:lnTo>
                <a:pt x="1809007" y="156979"/>
              </a:lnTo>
              <a:lnTo>
                <a:pt x="0" y="156979"/>
              </a:lnTo>
              <a:lnTo>
                <a:pt x="0" y="31395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7ACD6-0A5F-C34C-B0FB-C870232E111F}">
      <dsp:nvSpPr>
        <dsp:cNvPr id="0" name=""/>
        <dsp:cNvSpPr/>
      </dsp:nvSpPr>
      <dsp:spPr>
        <a:xfrm>
          <a:off x="1809350" y="580530"/>
          <a:ext cx="1495047" cy="7475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Africa </a:t>
          </a:r>
          <a:r>
            <a:rPr lang="en-US" sz="2100" kern="1200" dirty="0" err="1"/>
            <a:t>GeoPortal</a:t>
          </a:r>
          <a:endParaRPr lang="en-US" sz="2100" kern="1200" dirty="0"/>
        </a:p>
      </dsp:txBody>
      <dsp:txXfrm>
        <a:off x="1809350" y="580530"/>
        <a:ext cx="1495047" cy="747523"/>
      </dsp:txXfrm>
    </dsp:sp>
    <dsp:sp modelId="{0A4388C6-117C-9447-859D-E7E57B960A80}">
      <dsp:nvSpPr>
        <dsp:cNvPr id="0" name=""/>
        <dsp:cNvSpPr/>
      </dsp:nvSpPr>
      <dsp:spPr>
        <a:xfrm>
          <a:off x="343" y="1642013"/>
          <a:ext cx="1495047" cy="7475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Rwanda GeoPortal</a:t>
          </a:r>
        </a:p>
      </dsp:txBody>
      <dsp:txXfrm>
        <a:off x="343" y="1642013"/>
        <a:ext cx="1495047" cy="747523"/>
      </dsp:txXfrm>
    </dsp:sp>
    <dsp:sp modelId="{E5B0F7C7-9816-0542-96D5-29CE2BA5659D}">
      <dsp:nvSpPr>
        <dsp:cNvPr id="0" name=""/>
        <dsp:cNvSpPr/>
      </dsp:nvSpPr>
      <dsp:spPr>
        <a:xfrm>
          <a:off x="1809350" y="1642013"/>
          <a:ext cx="1495047" cy="7475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Senegal </a:t>
          </a:r>
          <a:r>
            <a:rPr lang="en-US" sz="2100" kern="1200" dirty="0" err="1"/>
            <a:t>GeoPortal</a:t>
          </a:r>
          <a:endParaRPr lang="en-US" sz="2100" kern="1200" dirty="0"/>
        </a:p>
      </dsp:txBody>
      <dsp:txXfrm>
        <a:off x="1809350" y="1642013"/>
        <a:ext cx="1495047" cy="747523"/>
      </dsp:txXfrm>
    </dsp:sp>
    <dsp:sp modelId="{AC9E6770-340E-8745-B6CD-CD640B3AE04B}">
      <dsp:nvSpPr>
        <dsp:cNvPr id="0" name=""/>
        <dsp:cNvSpPr/>
      </dsp:nvSpPr>
      <dsp:spPr>
        <a:xfrm>
          <a:off x="3618358" y="1642013"/>
          <a:ext cx="1495047" cy="7475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Digital Earth GeoPortal</a:t>
          </a:r>
        </a:p>
      </dsp:txBody>
      <dsp:txXfrm>
        <a:off x="3618358" y="1642013"/>
        <a:ext cx="1495047" cy="747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D3C63-5EBE-47CC-B4AC-C470C76686A0}" type="datetimeFigureOut">
              <a:rPr lang="en-KE" smtClean="0"/>
              <a:t>11/01/2022</a:t>
            </a:fld>
            <a:endParaRPr lang="en-K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44F83-F9D8-4613-8808-ADF2730854E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76238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193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50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25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056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A475C-3D2C-A343-931F-F2AF2D82D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946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slide for each items (animation </a:t>
            </a:r>
            <a:r>
              <a:rPr lang="en-US" dirty="0" err="1"/>
              <a:t>hilghliting</a:t>
            </a:r>
            <a:r>
              <a:rPr lang="en-US" dirty="0"/>
              <a:t> box)</a:t>
            </a:r>
          </a:p>
          <a:p>
            <a:endParaRPr lang="en-US" dirty="0"/>
          </a:p>
          <a:p>
            <a:r>
              <a:rPr lang="en-US" dirty="0"/>
              <a:t>Learning” Short videos 3mins (examples from </a:t>
            </a:r>
            <a:r>
              <a:rPr lang="en-US" dirty="0" err="1"/>
              <a:t>esri</a:t>
            </a:r>
            <a:r>
              <a:rPr lang="en-US" dirty="0"/>
              <a:t> training site) </a:t>
            </a:r>
          </a:p>
          <a:p>
            <a:endParaRPr lang="en-US" dirty="0"/>
          </a:p>
          <a:p>
            <a:r>
              <a:rPr lang="en-US" dirty="0"/>
              <a:t>Success stories (example story maps from Africa)</a:t>
            </a:r>
          </a:p>
          <a:p>
            <a:endParaRPr lang="en-US" dirty="0"/>
          </a:p>
          <a:p>
            <a:r>
              <a:rPr lang="en-US" dirty="0"/>
              <a:t>Living Atlas (sample of LA for </a:t>
            </a:r>
            <a:r>
              <a:rPr lang="en-US" dirty="0" err="1"/>
              <a:t>afria</a:t>
            </a:r>
            <a:r>
              <a:rPr lang="en-US" dirty="0"/>
              <a:t> data)</a:t>
            </a:r>
          </a:p>
          <a:p>
            <a:endParaRPr lang="en-US" dirty="0"/>
          </a:p>
          <a:p>
            <a:r>
              <a:rPr lang="en-US" dirty="0"/>
              <a:t>Marketplace (encouraging to app to be developed by African young developers and startup to show their geospatial )</a:t>
            </a:r>
          </a:p>
          <a:p>
            <a:endParaRPr lang="en-US" dirty="0"/>
          </a:p>
          <a:p>
            <a:r>
              <a:rPr lang="en-US" dirty="0"/>
              <a:t>News </a:t>
            </a:r>
            <a:r>
              <a:rPr lang="en-US" dirty="0" err="1"/>
              <a:t>nd</a:t>
            </a:r>
            <a:r>
              <a:rPr lang="en-US" dirty="0"/>
              <a:t> blogs </a:t>
            </a:r>
            <a:r>
              <a:rPr lang="en-US" dirty="0" err="1"/>
              <a:t>esri</a:t>
            </a:r>
            <a:r>
              <a:rPr lang="en-US" dirty="0"/>
              <a:t>  grant  for land admin and statistics for the developing countries)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25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84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Africa GeoPortal includes a collection of curated, ready-to-use content in the form of </a:t>
            </a:r>
            <a:r>
              <a:rPr lang="en-US" dirty="0" err="1"/>
              <a:t>basemaps</a:t>
            </a:r>
            <a:r>
              <a:rPr lang="en-US" dirty="0"/>
              <a:t>, layers, maps, tools,  apps and more. That collection is the Africa Living Atlas.</a:t>
            </a:r>
          </a:p>
          <a:p>
            <a:r>
              <a:rPr lang="en-US" dirty="0"/>
              <a:t>All of it is curated, authoritative, and continually updated.</a:t>
            </a:r>
          </a:p>
          <a:p>
            <a:r>
              <a:rPr lang="en-US" dirty="0"/>
              <a:t>Content portfolio – </a:t>
            </a:r>
            <a:r>
              <a:rPr lang="en-US" dirty="0" err="1"/>
              <a:t>basemaps</a:t>
            </a:r>
            <a:r>
              <a:rPr lang="en-US" dirty="0"/>
              <a:t>, imagery, boundaries, environment, infrastructure, people</a:t>
            </a:r>
          </a:p>
          <a:p>
            <a:r>
              <a:rPr lang="en-US" dirty="0"/>
              <a:t>Includes Esri content, partner content and community of users  &gt; state, and county governments, cities, environmental groups, universities, private companies, and more.  Anyone can contribute and we encourage you to do so.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06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our vector basemap, this year we are introducing new OpenStreetMap Feature Layers to support more use cases.</a:t>
            </a:r>
          </a:p>
          <a:p>
            <a:endParaRPr lang="en-US" dirty="0"/>
          </a:p>
          <a:p>
            <a:r>
              <a:rPr lang="en-US" dirty="0"/>
              <a:t>Esri </a:t>
            </a:r>
            <a:r>
              <a:rPr lang="en-US"/>
              <a:t>will provide </a:t>
            </a:r>
            <a:r>
              <a:rPr lang="en-US" dirty="0"/>
              <a:t>OSM data as hosted feature layers in ArcGIS Online to support Visualization, Analysis, and Extract capabilities.  This will include layers such as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82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share easy to search catalogs of data that cross agencies, making it easy for the public and staff to find what they are looking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16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Country and partner pages help extend and localize Africa </a:t>
            </a:r>
            <a:r>
              <a:rPr lang="en-US" dirty="0" err="1"/>
              <a:t>GeoPortal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Run by the partner or local country team in the same platform</a:t>
            </a:r>
          </a:p>
          <a:p>
            <a:pPr marL="0" indent="0">
              <a:buNone/>
            </a:pPr>
            <a:r>
              <a:rPr lang="en-US" dirty="0"/>
              <a:t>Country or partner need to commit with initial data, local content and ongoing content input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Content Library accessed through search results, category searches and galleries</a:t>
            </a:r>
          </a:p>
          <a:p>
            <a:r>
              <a:rPr lang="en-US" dirty="0"/>
              <a:t>Add content from other locations</a:t>
            </a:r>
          </a:p>
          <a:p>
            <a:endParaRPr lang="en-US" dirty="0"/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ＭＳ Ｐゴシック"/>
              </a:rPr>
              <a:t>Convey Information 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ＭＳ Ｐゴシック"/>
              </a:rPr>
              <a:t>Share Data &amp; Content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ＭＳ Ｐゴシック"/>
              </a:rPr>
              <a:t>Collect Data &amp; Feedback from the Community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ＭＳ Ｐゴシック"/>
              </a:rPr>
              <a:t>Organize Collaboration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413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22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53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de-DE" sz="24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 Symposium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                                                  31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October – 5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November,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CB76-4039-F92C-0FD3-FB1AFC86C9D0}"/>
              </a:ext>
            </a:extLst>
          </p:cNvPr>
          <p:cNvSpPr txBox="1"/>
          <p:nvPr userDrawn="1"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B535C-2032-CA02-00A1-625E85447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" y="-126625"/>
            <a:ext cx="3531762" cy="1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E3BE2-FFFE-0B46-AE5A-CBB4C5FEC6FC}" type="datetime1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41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1994C-B8B3-A740-949B-C8D716F26A7F}" type="datetime1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435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10"/>
          <p:cNvSpPr/>
          <p:nvPr/>
        </p:nvSpPr>
        <p:spPr bwMode="auto">
          <a:xfrm flipV="1">
            <a:off x="8866909" y="0"/>
            <a:ext cx="3325091" cy="6865698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Parallelogram 10"/>
          <p:cNvSpPr/>
          <p:nvPr/>
        </p:nvSpPr>
        <p:spPr bwMode="auto">
          <a:xfrm rot="5400000" flipH="1">
            <a:off x="5083849" y="-5083848"/>
            <a:ext cx="2024302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Parallelogram 10"/>
          <p:cNvSpPr/>
          <p:nvPr/>
        </p:nvSpPr>
        <p:spPr bwMode="auto">
          <a:xfrm rot="16200000" flipH="1" flipV="1">
            <a:off x="5083850" y="-250150"/>
            <a:ext cx="2024302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1" y="3512743"/>
            <a:ext cx="8221903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732670"/>
            <a:ext cx="8683723" cy="738664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4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Section Title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7F20F-8413-1548-BF61-558511100DB7}" type="datetime1">
              <a:rPr lang="en-US" smtClean="0"/>
              <a:t>11/1/2022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1153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bg>
      <p:bgPr>
        <a:gradFill flip="none" rotWithShape="1">
          <a:gsLst>
            <a:gs pos="100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0"/>
          <p:cNvSpPr/>
          <p:nvPr/>
        </p:nvSpPr>
        <p:spPr bwMode="auto">
          <a:xfrm flipH="1">
            <a:off x="1" y="2"/>
            <a:ext cx="5497956" cy="6865697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Parallelogram 10"/>
          <p:cNvSpPr/>
          <p:nvPr/>
        </p:nvSpPr>
        <p:spPr bwMode="auto">
          <a:xfrm rot="16200000" flipH="1" flipV="1">
            <a:off x="4707461" y="-626538"/>
            <a:ext cx="2777078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Picture Placeholder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84213" y="1757363"/>
            <a:ext cx="5943600" cy="3343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76871" y="3582548"/>
            <a:ext cx="4527741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76871" y="2348110"/>
            <a:ext cx="4527741" cy="1169551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A6FB-FDD3-A446-B5AE-30BBE73852D8}" type="datetime1">
              <a:rPr lang="en-US" smtClean="0"/>
              <a:t>11/1/2022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4120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_User Scree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0726-017F-9249-8B2E-2A4DDB444ED8}" type="datetime1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304" y="1990427"/>
            <a:ext cx="10367433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304" y="3467761"/>
            <a:ext cx="10367433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7C214-390A-F944-BF27-73F37F4360F9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12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284" y="2625441"/>
            <a:ext cx="7315200" cy="461665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4" y="3683197"/>
            <a:ext cx="73152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25C2B-15EC-3348-B6CD-75D75F51F610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32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0"/>
          <p:cNvSpPr/>
          <p:nvPr userDrawn="1"/>
        </p:nvSpPr>
        <p:spPr bwMode="auto">
          <a:xfrm rot="16811740" flipH="1">
            <a:off x="2821442" y="-2136101"/>
            <a:ext cx="6318215" cy="12766191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3826999 w 5497956"/>
              <a:gd name="connsiteY2" fmla="*/ 4279505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  <a:gd name="connsiteX0" fmla="*/ 0 w 5497956"/>
              <a:gd name="connsiteY0" fmla="*/ 0 h 5277653"/>
              <a:gd name="connsiteX1" fmla="*/ 5497956 w 5497956"/>
              <a:gd name="connsiteY1" fmla="*/ 0 h 5277653"/>
              <a:gd name="connsiteX2" fmla="*/ 3826999 w 5497956"/>
              <a:gd name="connsiteY2" fmla="*/ 4279505 h 5277653"/>
              <a:gd name="connsiteX3" fmla="*/ 2377650 w 5497956"/>
              <a:gd name="connsiteY3" fmla="*/ 5277653 h 5277653"/>
              <a:gd name="connsiteX4" fmla="*/ 0 w 5497956"/>
              <a:gd name="connsiteY4" fmla="*/ 0 h 5277653"/>
              <a:gd name="connsiteX0" fmla="*/ 0 w 3863432"/>
              <a:gd name="connsiteY0" fmla="*/ 2222226 h 5277653"/>
              <a:gd name="connsiteX1" fmla="*/ 3863432 w 3863432"/>
              <a:gd name="connsiteY1" fmla="*/ 0 h 5277653"/>
              <a:gd name="connsiteX2" fmla="*/ 2192475 w 3863432"/>
              <a:gd name="connsiteY2" fmla="*/ 4279505 h 5277653"/>
              <a:gd name="connsiteX3" fmla="*/ 743126 w 3863432"/>
              <a:gd name="connsiteY3" fmla="*/ 5277653 h 5277653"/>
              <a:gd name="connsiteX4" fmla="*/ 0 w 3863432"/>
              <a:gd name="connsiteY4" fmla="*/ 2222226 h 5277653"/>
              <a:gd name="connsiteX0" fmla="*/ 0 w 4172478"/>
              <a:gd name="connsiteY0" fmla="*/ 1085159 h 4140586"/>
              <a:gd name="connsiteX1" fmla="*/ 4172478 w 4172478"/>
              <a:gd name="connsiteY1" fmla="*/ 0 h 4140586"/>
              <a:gd name="connsiteX2" fmla="*/ 2192475 w 4172478"/>
              <a:gd name="connsiteY2" fmla="*/ 3142438 h 4140586"/>
              <a:gd name="connsiteX3" fmla="*/ 743126 w 4172478"/>
              <a:gd name="connsiteY3" fmla="*/ 4140586 h 4140586"/>
              <a:gd name="connsiteX4" fmla="*/ 0 w 4172478"/>
              <a:gd name="connsiteY4" fmla="*/ 1085159 h 4140586"/>
              <a:gd name="connsiteX0" fmla="*/ 0 w 3868783"/>
              <a:gd name="connsiteY0" fmla="*/ 887305 h 4140586"/>
              <a:gd name="connsiteX1" fmla="*/ 3868783 w 3868783"/>
              <a:gd name="connsiteY1" fmla="*/ 0 h 4140586"/>
              <a:gd name="connsiteX2" fmla="*/ 1888780 w 3868783"/>
              <a:gd name="connsiteY2" fmla="*/ 3142438 h 4140586"/>
              <a:gd name="connsiteX3" fmla="*/ 439431 w 3868783"/>
              <a:gd name="connsiteY3" fmla="*/ 4140586 h 4140586"/>
              <a:gd name="connsiteX4" fmla="*/ 0 w 3868783"/>
              <a:gd name="connsiteY4" fmla="*/ 887305 h 4140586"/>
              <a:gd name="connsiteX0" fmla="*/ 269818 w 4138601"/>
              <a:gd name="connsiteY0" fmla="*/ 887305 h 3536775"/>
              <a:gd name="connsiteX1" fmla="*/ 4138601 w 4138601"/>
              <a:gd name="connsiteY1" fmla="*/ 0 h 3536775"/>
              <a:gd name="connsiteX2" fmla="*/ 2158598 w 4138601"/>
              <a:gd name="connsiteY2" fmla="*/ 3142438 h 3536775"/>
              <a:gd name="connsiteX3" fmla="*/ 0 w 4138601"/>
              <a:gd name="connsiteY3" fmla="*/ 3536775 h 3536775"/>
              <a:gd name="connsiteX4" fmla="*/ 269818 w 4138601"/>
              <a:gd name="connsiteY4" fmla="*/ 887305 h 3536775"/>
              <a:gd name="connsiteX0" fmla="*/ 269818 w 4138601"/>
              <a:gd name="connsiteY0" fmla="*/ 887305 h 3635085"/>
              <a:gd name="connsiteX1" fmla="*/ 4138601 w 4138601"/>
              <a:gd name="connsiteY1" fmla="*/ 0 h 3635085"/>
              <a:gd name="connsiteX2" fmla="*/ 2376678 w 4138601"/>
              <a:gd name="connsiteY2" fmla="*/ 3635085 h 3635085"/>
              <a:gd name="connsiteX3" fmla="*/ 0 w 4138601"/>
              <a:gd name="connsiteY3" fmla="*/ 3536775 h 3635085"/>
              <a:gd name="connsiteX4" fmla="*/ 269818 w 4138601"/>
              <a:gd name="connsiteY4" fmla="*/ 887305 h 3635085"/>
              <a:gd name="connsiteX0" fmla="*/ 453784 w 4138601"/>
              <a:gd name="connsiteY0" fmla="*/ 250562 h 3635085"/>
              <a:gd name="connsiteX1" fmla="*/ 4138601 w 4138601"/>
              <a:gd name="connsiteY1" fmla="*/ 0 h 3635085"/>
              <a:gd name="connsiteX2" fmla="*/ 2376678 w 4138601"/>
              <a:gd name="connsiteY2" fmla="*/ 3635085 h 3635085"/>
              <a:gd name="connsiteX3" fmla="*/ 0 w 4138601"/>
              <a:gd name="connsiteY3" fmla="*/ 3536775 h 3635085"/>
              <a:gd name="connsiteX4" fmla="*/ 453784 w 4138601"/>
              <a:gd name="connsiteY4" fmla="*/ 250562 h 3635085"/>
              <a:gd name="connsiteX0" fmla="*/ 1391303 w 4138601"/>
              <a:gd name="connsiteY0" fmla="*/ 75768 h 3635085"/>
              <a:gd name="connsiteX1" fmla="*/ 4138601 w 4138601"/>
              <a:gd name="connsiteY1" fmla="*/ 0 h 3635085"/>
              <a:gd name="connsiteX2" fmla="*/ 2376678 w 4138601"/>
              <a:gd name="connsiteY2" fmla="*/ 3635085 h 3635085"/>
              <a:gd name="connsiteX3" fmla="*/ 0 w 4138601"/>
              <a:gd name="connsiteY3" fmla="*/ 3536775 h 3635085"/>
              <a:gd name="connsiteX4" fmla="*/ 1391303 w 4138601"/>
              <a:gd name="connsiteY4" fmla="*/ 75768 h 3635085"/>
              <a:gd name="connsiteX0" fmla="*/ 1391303 w 4138601"/>
              <a:gd name="connsiteY0" fmla="*/ 75768 h 3536775"/>
              <a:gd name="connsiteX1" fmla="*/ 4138601 w 4138601"/>
              <a:gd name="connsiteY1" fmla="*/ 0 h 3536775"/>
              <a:gd name="connsiteX2" fmla="*/ 1273242 w 4138601"/>
              <a:gd name="connsiteY2" fmla="*/ 3407480 h 3536775"/>
              <a:gd name="connsiteX3" fmla="*/ 0 w 4138601"/>
              <a:gd name="connsiteY3" fmla="*/ 3536775 h 3536775"/>
              <a:gd name="connsiteX4" fmla="*/ 1391303 w 4138601"/>
              <a:gd name="connsiteY4" fmla="*/ 75768 h 3536775"/>
              <a:gd name="connsiteX0" fmla="*/ 1391303 w 3058684"/>
              <a:gd name="connsiteY0" fmla="*/ 103474 h 3564481"/>
              <a:gd name="connsiteX1" fmla="*/ 3058684 w 3058684"/>
              <a:gd name="connsiteY1" fmla="*/ 0 h 3564481"/>
              <a:gd name="connsiteX2" fmla="*/ 1273242 w 3058684"/>
              <a:gd name="connsiteY2" fmla="*/ 3435186 h 3564481"/>
              <a:gd name="connsiteX3" fmla="*/ 0 w 3058684"/>
              <a:gd name="connsiteY3" fmla="*/ 3564481 h 3564481"/>
              <a:gd name="connsiteX4" fmla="*/ 1391303 w 3058684"/>
              <a:gd name="connsiteY4" fmla="*/ 103474 h 3564481"/>
              <a:gd name="connsiteX0" fmla="*/ 1521436 w 3188817"/>
              <a:gd name="connsiteY0" fmla="*/ 103474 h 3464355"/>
              <a:gd name="connsiteX1" fmla="*/ 3188817 w 3188817"/>
              <a:gd name="connsiteY1" fmla="*/ 0 h 3464355"/>
              <a:gd name="connsiteX2" fmla="*/ 1403375 w 3188817"/>
              <a:gd name="connsiteY2" fmla="*/ 3435186 h 3464355"/>
              <a:gd name="connsiteX3" fmla="*/ 0 w 3188817"/>
              <a:gd name="connsiteY3" fmla="*/ 3464355 h 3464355"/>
              <a:gd name="connsiteX4" fmla="*/ 1521436 w 3188817"/>
              <a:gd name="connsiteY4" fmla="*/ 103474 h 3464355"/>
              <a:gd name="connsiteX0" fmla="*/ 1521436 w 3188817"/>
              <a:gd name="connsiteY0" fmla="*/ 103474 h 3632772"/>
              <a:gd name="connsiteX1" fmla="*/ 3188817 w 3188817"/>
              <a:gd name="connsiteY1" fmla="*/ 0 h 3632772"/>
              <a:gd name="connsiteX2" fmla="*/ 1626674 w 3188817"/>
              <a:gd name="connsiteY2" fmla="*/ 3632772 h 3632772"/>
              <a:gd name="connsiteX3" fmla="*/ 0 w 3188817"/>
              <a:gd name="connsiteY3" fmla="*/ 3464355 h 3632772"/>
              <a:gd name="connsiteX4" fmla="*/ 1521436 w 3188817"/>
              <a:gd name="connsiteY4" fmla="*/ 103474 h 3632772"/>
              <a:gd name="connsiteX0" fmla="*/ 1521436 w 3605461"/>
              <a:gd name="connsiteY0" fmla="*/ 69855 h 3599153"/>
              <a:gd name="connsiteX1" fmla="*/ 3605461 w 3605461"/>
              <a:gd name="connsiteY1" fmla="*/ 0 h 3599153"/>
              <a:gd name="connsiteX2" fmla="*/ 1626674 w 3605461"/>
              <a:gd name="connsiteY2" fmla="*/ 3599153 h 3599153"/>
              <a:gd name="connsiteX3" fmla="*/ 0 w 3605461"/>
              <a:gd name="connsiteY3" fmla="*/ 3430736 h 3599153"/>
              <a:gd name="connsiteX4" fmla="*/ 1521436 w 3605461"/>
              <a:gd name="connsiteY4" fmla="*/ 69855 h 3599153"/>
              <a:gd name="connsiteX0" fmla="*/ 1488157 w 3605461"/>
              <a:gd name="connsiteY0" fmla="*/ 0 h 3645127"/>
              <a:gd name="connsiteX1" fmla="*/ 3605461 w 3605461"/>
              <a:gd name="connsiteY1" fmla="*/ 45974 h 3645127"/>
              <a:gd name="connsiteX2" fmla="*/ 1626674 w 3605461"/>
              <a:gd name="connsiteY2" fmla="*/ 3645127 h 3645127"/>
              <a:gd name="connsiteX3" fmla="*/ 0 w 3605461"/>
              <a:gd name="connsiteY3" fmla="*/ 3476710 h 3645127"/>
              <a:gd name="connsiteX4" fmla="*/ 1488157 w 3605461"/>
              <a:gd name="connsiteY4" fmla="*/ 0 h 3645127"/>
              <a:gd name="connsiteX0" fmla="*/ 1488157 w 3494077"/>
              <a:gd name="connsiteY0" fmla="*/ 138768 h 3783895"/>
              <a:gd name="connsiteX1" fmla="*/ 3494077 w 3494077"/>
              <a:gd name="connsiteY1" fmla="*/ 0 h 3783895"/>
              <a:gd name="connsiteX2" fmla="*/ 1626674 w 3494077"/>
              <a:gd name="connsiteY2" fmla="*/ 3783895 h 3783895"/>
              <a:gd name="connsiteX3" fmla="*/ 0 w 3494077"/>
              <a:gd name="connsiteY3" fmla="*/ 3615478 h 3783895"/>
              <a:gd name="connsiteX4" fmla="*/ 1488157 w 3494077"/>
              <a:gd name="connsiteY4" fmla="*/ 138768 h 3783895"/>
              <a:gd name="connsiteX0" fmla="*/ 1124549 w 3130469"/>
              <a:gd name="connsiteY0" fmla="*/ 138768 h 3783895"/>
              <a:gd name="connsiteX1" fmla="*/ 3130469 w 3130469"/>
              <a:gd name="connsiteY1" fmla="*/ 0 h 3783895"/>
              <a:gd name="connsiteX2" fmla="*/ 1263066 w 3130469"/>
              <a:gd name="connsiteY2" fmla="*/ 3783895 h 3783895"/>
              <a:gd name="connsiteX3" fmla="*/ 0 w 3130469"/>
              <a:gd name="connsiteY3" fmla="*/ 3710249 h 3783895"/>
              <a:gd name="connsiteX4" fmla="*/ 1124549 w 3130469"/>
              <a:gd name="connsiteY4" fmla="*/ 138768 h 3783895"/>
              <a:gd name="connsiteX0" fmla="*/ 1124549 w 2637804"/>
              <a:gd name="connsiteY0" fmla="*/ 122113 h 3767240"/>
              <a:gd name="connsiteX1" fmla="*/ 2637804 w 2637804"/>
              <a:gd name="connsiteY1" fmla="*/ 0 h 3767240"/>
              <a:gd name="connsiteX2" fmla="*/ 1263066 w 2637804"/>
              <a:gd name="connsiteY2" fmla="*/ 3767240 h 3767240"/>
              <a:gd name="connsiteX3" fmla="*/ 0 w 2637804"/>
              <a:gd name="connsiteY3" fmla="*/ 3693594 h 3767240"/>
              <a:gd name="connsiteX4" fmla="*/ 1124549 w 2637804"/>
              <a:gd name="connsiteY4" fmla="*/ 122113 h 3767240"/>
              <a:gd name="connsiteX0" fmla="*/ 1305037 w 2637804"/>
              <a:gd name="connsiteY0" fmla="*/ 0 h 3855679"/>
              <a:gd name="connsiteX1" fmla="*/ 2637804 w 2637804"/>
              <a:gd name="connsiteY1" fmla="*/ 88439 h 3855679"/>
              <a:gd name="connsiteX2" fmla="*/ 1263066 w 2637804"/>
              <a:gd name="connsiteY2" fmla="*/ 3855679 h 3855679"/>
              <a:gd name="connsiteX3" fmla="*/ 0 w 2637804"/>
              <a:gd name="connsiteY3" fmla="*/ 3782033 h 3855679"/>
              <a:gd name="connsiteX4" fmla="*/ 1305037 w 2637804"/>
              <a:gd name="connsiteY4" fmla="*/ 0 h 3855679"/>
              <a:gd name="connsiteX0" fmla="*/ 1264430 w 2637804"/>
              <a:gd name="connsiteY0" fmla="*/ 0 h 3899282"/>
              <a:gd name="connsiteX1" fmla="*/ 2637804 w 2637804"/>
              <a:gd name="connsiteY1" fmla="*/ 132042 h 3899282"/>
              <a:gd name="connsiteX2" fmla="*/ 1263066 w 2637804"/>
              <a:gd name="connsiteY2" fmla="*/ 3899282 h 3899282"/>
              <a:gd name="connsiteX3" fmla="*/ 0 w 2637804"/>
              <a:gd name="connsiteY3" fmla="*/ 3825636 h 3899282"/>
              <a:gd name="connsiteX4" fmla="*/ 1264430 w 2637804"/>
              <a:gd name="connsiteY4" fmla="*/ 0 h 3899282"/>
              <a:gd name="connsiteX0" fmla="*/ 1264430 w 2637804"/>
              <a:gd name="connsiteY0" fmla="*/ 0 h 4163698"/>
              <a:gd name="connsiteX1" fmla="*/ 2637804 w 2637804"/>
              <a:gd name="connsiteY1" fmla="*/ 132042 h 4163698"/>
              <a:gd name="connsiteX2" fmla="*/ 1331152 w 2637804"/>
              <a:gd name="connsiteY2" fmla="*/ 4163698 h 4163698"/>
              <a:gd name="connsiteX3" fmla="*/ 0 w 2637804"/>
              <a:gd name="connsiteY3" fmla="*/ 3825636 h 4163698"/>
              <a:gd name="connsiteX4" fmla="*/ 1264430 w 2637804"/>
              <a:gd name="connsiteY4" fmla="*/ 0 h 4163698"/>
              <a:gd name="connsiteX0" fmla="*/ 1182770 w 2556144"/>
              <a:gd name="connsiteY0" fmla="*/ 0 h 4163698"/>
              <a:gd name="connsiteX1" fmla="*/ 2556144 w 2556144"/>
              <a:gd name="connsiteY1" fmla="*/ 132042 h 4163698"/>
              <a:gd name="connsiteX2" fmla="*/ 1249492 w 2556144"/>
              <a:gd name="connsiteY2" fmla="*/ 4163698 h 4163698"/>
              <a:gd name="connsiteX3" fmla="*/ 0 w 2556144"/>
              <a:gd name="connsiteY3" fmla="*/ 3580706 h 4163698"/>
              <a:gd name="connsiteX4" fmla="*/ 1182770 w 2556144"/>
              <a:gd name="connsiteY4" fmla="*/ 0 h 4163698"/>
              <a:gd name="connsiteX0" fmla="*/ 1182770 w 2556144"/>
              <a:gd name="connsiteY0" fmla="*/ 0 h 3715230"/>
              <a:gd name="connsiteX1" fmla="*/ 2556144 w 2556144"/>
              <a:gd name="connsiteY1" fmla="*/ 132042 h 3715230"/>
              <a:gd name="connsiteX2" fmla="*/ 1481730 w 2556144"/>
              <a:gd name="connsiteY2" fmla="*/ 3715230 h 3715230"/>
              <a:gd name="connsiteX3" fmla="*/ 0 w 2556144"/>
              <a:gd name="connsiteY3" fmla="*/ 3580706 h 3715230"/>
              <a:gd name="connsiteX4" fmla="*/ 1182770 w 2556144"/>
              <a:gd name="connsiteY4" fmla="*/ 0 h 3715230"/>
              <a:gd name="connsiteX0" fmla="*/ 1182770 w 2556144"/>
              <a:gd name="connsiteY0" fmla="*/ 0 h 3745461"/>
              <a:gd name="connsiteX1" fmla="*/ 2556144 w 2556144"/>
              <a:gd name="connsiteY1" fmla="*/ 132042 h 3745461"/>
              <a:gd name="connsiteX2" fmla="*/ 1793329 w 2556144"/>
              <a:gd name="connsiteY2" fmla="*/ 3745461 h 3745461"/>
              <a:gd name="connsiteX3" fmla="*/ 0 w 2556144"/>
              <a:gd name="connsiteY3" fmla="*/ 3580706 h 3745461"/>
              <a:gd name="connsiteX4" fmla="*/ 1182770 w 2556144"/>
              <a:gd name="connsiteY4" fmla="*/ 0 h 3745461"/>
              <a:gd name="connsiteX0" fmla="*/ 810452 w 2556144"/>
              <a:gd name="connsiteY0" fmla="*/ 0 h 3786541"/>
              <a:gd name="connsiteX1" fmla="*/ 2556144 w 2556144"/>
              <a:gd name="connsiteY1" fmla="*/ 173122 h 3786541"/>
              <a:gd name="connsiteX2" fmla="*/ 1793329 w 2556144"/>
              <a:gd name="connsiteY2" fmla="*/ 3786541 h 3786541"/>
              <a:gd name="connsiteX3" fmla="*/ 0 w 2556144"/>
              <a:gd name="connsiteY3" fmla="*/ 3621786 h 3786541"/>
              <a:gd name="connsiteX4" fmla="*/ 810452 w 2556144"/>
              <a:gd name="connsiteY4" fmla="*/ 0 h 3786541"/>
              <a:gd name="connsiteX0" fmla="*/ 810452 w 2490881"/>
              <a:gd name="connsiteY0" fmla="*/ 0 h 3786541"/>
              <a:gd name="connsiteX1" fmla="*/ 2490881 w 2490881"/>
              <a:gd name="connsiteY1" fmla="*/ 479137 h 3786541"/>
              <a:gd name="connsiteX2" fmla="*/ 1793329 w 2490881"/>
              <a:gd name="connsiteY2" fmla="*/ 3786541 h 3786541"/>
              <a:gd name="connsiteX3" fmla="*/ 0 w 2490881"/>
              <a:gd name="connsiteY3" fmla="*/ 3621786 h 3786541"/>
              <a:gd name="connsiteX4" fmla="*/ 810452 w 2490881"/>
              <a:gd name="connsiteY4" fmla="*/ 0 h 3786541"/>
              <a:gd name="connsiteX0" fmla="*/ 750890 w 2490881"/>
              <a:gd name="connsiteY0" fmla="*/ 0 h 3470057"/>
              <a:gd name="connsiteX1" fmla="*/ 2490881 w 2490881"/>
              <a:gd name="connsiteY1" fmla="*/ 162653 h 3470057"/>
              <a:gd name="connsiteX2" fmla="*/ 1793329 w 2490881"/>
              <a:gd name="connsiteY2" fmla="*/ 3470057 h 3470057"/>
              <a:gd name="connsiteX3" fmla="*/ 0 w 2490881"/>
              <a:gd name="connsiteY3" fmla="*/ 3305302 h 3470057"/>
              <a:gd name="connsiteX4" fmla="*/ 750890 w 2490881"/>
              <a:gd name="connsiteY4" fmla="*/ 0 h 3470057"/>
              <a:gd name="connsiteX0" fmla="*/ 761393 w 2490881"/>
              <a:gd name="connsiteY0" fmla="*/ 0 h 3473996"/>
              <a:gd name="connsiteX1" fmla="*/ 2490881 w 2490881"/>
              <a:gd name="connsiteY1" fmla="*/ 166592 h 3473996"/>
              <a:gd name="connsiteX2" fmla="*/ 1793329 w 2490881"/>
              <a:gd name="connsiteY2" fmla="*/ 3473996 h 3473996"/>
              <a:gd name="connsiteX3" fmla="*/ 0 w 2490881"/>
              <a:gd name="connsiteY3" fmla="*/ 3309241 h 3473996"/>
              <a:gd name="connsiteX4" fmla="*/ 761393 w 2490881"/>
              <a:gd name="connsiteY4" fmla="*/ 0 h 3473996"/>
              <a:gd name="connsiteX0" fmla="*/ 756589 w 2486077"/>
              <a:gd name="connsiteY0" fmla="*/ 0 h 3473996"/>
              <a:gd name="connsiteX1" fmla="*/ 2486077 w 2486077"/>
              <a:gd name="connsiteY1" fmla="*/ 166592 h 3473996"/>
              <a:gd name="connsiteX2" fmla="*/ 1788525 w 2486077"/>
              <a:gd name="connsiteY2" fmla="*/ 3473996 h 3473996"/>
              <a:gd name="connsiteX3" fmla="*/ 0 w 2486077"/>
              <a:gd name="connsiteY3" fmla="*/ 3294834 h 3473996"/>
              <a:gd name="connsiteX4" fmla="*/ 756589 w 2486077"/>
              <a:gd name="connsiteY4" fmla="*/ 0 h 3473996"/>
              <a:gd name="connsiteX0" fmla="*/ 740384 w 2469872"/>
              <a:gd name="connsiteY0" fmla="*/ 0 h 3473996"/>
              <a:gd name="connsiteX1" fmla="*/ 2469872 w 2469872"/>
              <a:gd name="connsiteY1" fmla="*/ 166592 h 3473996"/>
              <a:gd name="connsiteX2" fmla="*/ 1772320 w 2469872"/>
              <a:gd name="connsiteY2" fmla="*/ 3473996 h 3473996"/>
              <a:gd name="connsiteX3" fmla="*/ 0 w 2469872"/>
              <a:gd name="connsiteY3" fmla="*/ 3301364 h 3473996"/>
              <a:gd name="connsiteX4" fmla="*/ 740384 w 2469872"/>
              <a:gd name="connsiteY4" fmla="*/ 0 h 3473996"/>
              <a:gd name="connsiteX0" fmla="*/ 740384 w 3180498"/>
              <a:gd name="connsiteY0" fmla="*/ 0 h 3473996"/>
              <a:gd name="connsiteX1" fmla="*/ 3180498 w 3180498"/>
              <a:gd name="connsiteY1" fmla="*/ 240494 h 3473996"/>
              <a:gd name="connsiteX2" fmla="*/ 1772320 w 3180498"/>
              <a:gd name="connsiteY2" fmla="*/ 3473996 h 3473996"/>
              <a:gd name="connsiteX3" fmla="*/ 0 w 3180498"/>
              <a:gd name="connsiteY3" fmla="*/ 3301364 h 3473996"/>
              <a:gd name="connsiteX4" fmla="*/ 740384 w 3180498"/>
              <a:gd name="connsiteY4" fmla="*/ 0 h 3473996"/>
              <a:gd name="connsiteX0" fmla="*/ 736813 w 3180498"/>
              <a:gd name="connsiteY0" fmla="*/ 0 h 3472657"/>
              <a:gd name="connsiteX1" fmla="*/ 3180498 w 3180498"/>
              <a:gd name="connsiteY1" fmla="*/ 239155 h 3472657"/>
              <a:gd name="connsiteX2" fmla="*/ 1772320 w 3180498"/>
              <a:gd name="connsiteY2" fmla="*/ 3472657 h 3472657"/>
              <a:gd name="connsiteX3" fmla="*/ 0 w 3180498"/>
              <a:gd name="connsiteY3" fmla="*/ 3300025 h 3472657"/>
              <a:gd name="connsiteX4" fmla="*/ 736813 w 3180498"/>
              <a:gd name="connsiteY4" fmla="*/ 0 h 3472657"/>
              <a:gd name="connsiteX0" fmla="*/ 736813 w 3187641"/>
              <a:gd name="connsiteY0" fmla="*/ 0 h 3472657"/>
              <a:gd name="connsiteX1" fmla="*/ 3187641 w 3187641"/>
              <a:gd name="connsiteY1" fmla="*/ 236478 h 3472657"/>
              <a:gd name="connsiteX2" fmla="*/ 1772320 w 3187641"/>
              <a:gd name="connsiteY2" fmla="*/ 3472657 h 3472657"/>
              <a:gd name="connsiteX3" fmla="*/ 0 w 3187641"/>
              <a:gd name="connsiteY3" fmla="*/ 3300025 h 3472657"/>
              <a:gd name="connsiteX4" fmla="*/ 736813 w 3187641"/>
              <a:gd name="connsiteY4" fmla="*/ 0 h 34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641" h="3472657">
                <a:moveTo>
                  <a:pt x="736813" y="0"/>
                </a:moveTo>
                <a:lnTo>
                  <a:pt x="3187641" y="236478"/>
                </a:lnTo>
                <a:lnTo>
                  <a:pt x="1772320" y="3472657"/>
                </a:lnTo>
                <a:lnTo>
                  <a:pt x="0" y="3300025"/>
                </a:lnTo>
                <a:lnTo>
                  <a:pt x="736813" y="0"/>
                </a:lnTo>
                <a:close/>
              </a:path>
            </a:pathLst>
          </a:custGeom>
          <a:gradFill flip="none" rotWithShape="1">
            <a:gsLst>
              <a:gs pos="98000">
                <a:srgbClr val="053264"/>
              </a:gs>
              <a:gs pos="51000">
                <a:srgbClr val="027FB5"/>
              </a:gs>
              <a:gs pos="0">
                <a:srgbClr val="00B9F2"/>
              </a:gs>
            </a:gsLst>
            <a:path path="circl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Parallelogram 10"/>
          <p:cNvSpPr/>
          <p:nvPr/>
        </p:nvSpPr>
        <p:spPr bwMode="auto">
          <a:xfrm rot="5400000" flipV="1">
            <a:off x="5295901" y="-38098"/>
            <a:ext cx="1600198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gradFill flip="none" rotWithShape="1">
            <a:gsLst>
              <a:gs pos="100000">
                <a:srgbClr val="00B9F2"/>
              </a:gs>
              <a:gs pos="10000">
                <a:srgbClr val="053264"/>
              </a:gs>
            </a:gsLst>
            <a:lin ang="378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008" y="2489995"/>
            <a:ext cx="6073985" cy="1878011"/>
          </a:xfrm>
          <a:prstGeom prst="rect">
            <a:avLst/>
          </a:prstGeom>
        </p:spPr>
      </p:pic>
      <p:sp>
        <p:nvSpPr>
          <p:cNvPr id="12" name="Parallelogram 10"/>
          <p:cNvSpPr/>
          <p:nvPr userDrawn="1"/>
        </p:nvSpPr>
        <p:spPr bwMode="auto">
          <a:xfrm rot="5400000" flipH="1">
            <a:off x="5320618" y="-642728"/>
            <a:ext cx="1555939" cy="12227867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  <a:gd name="connsiteX0" fmla="*/ 1085273 w 2777078"/>
              <a:gd name="connsiteY0" fmla="*/ 35863 h 12227861"/>
              <a:gd name="connsiteX1" fmla="*/ 2358932 w 2777078"/>
              <a:gd name="connsiteY1" fmla="*/ 0 h 12227861"/>
              <a:gd name="connsiteX2" fmla="*/ 2777078 w 2777078"/>
              <a:gd name="connsiteY2" fmla="*/ 12227861 h 12227861"/>
              <a:gd name="connsiteX3" fmla="*/ 0 w 2777078"/>
              <a:gd name="connsiteY3" fmla="*/ 12227861 h 12227861"/>
              <a:gd name="connsiteX4" fmla="*/ 1085273 w 2777078"/>
              <a:gd name="connsiteY4" fmla="*/ 35863 h 12227861"/>
              <a:gd name="connsiteX0" fmla="*/ 273578 w 1965383"/>
              <a:gd name="connsiteY0" fmla="*/ 35863 h 12245793"/>
              <a:gd name="connsiteX1" fmla="*/ 1547237 w 1965383"/>
              <a:gd name="connsiteY1" fmla="*/ 0 h 12245793"/>
              <a:gd name="connsiteX2" fmla="*/ 1965383 w 1965383"/>
              <a:gd name="connsiteY2" fmla="*/ 12227861 h 12245793"/>
              <a:gd name="connsiteX3" fmla="*/ 0 w 1965383"/>
              <a:gd name="connsiteY3" fmla="*/ 12245793 h 12245793"/>
              <a:gd name="connsiteX4" fmla="*/ 273578 w 1965383"/>
              <a:gd name="connsiteY4" fmla="*/ 35863 h 12245793"/>
              <a:gd name="connsiteX0" fmla="*/ 0 w 2257531"/>
              <a:gd name="connsiteY0" fmla="*/ 17934 h 12245793"/>
              <a:gd name="connsiteX1" fmla="*/ 1839385 w 2257531"/>
              <a:gd name="connsiteY1" fmla="*/ 0 h 12245793"/>
              <a:gd name="connsiteX2" fmla="*/ 2257531 w 2257531"/>
              <a:gd name="connsiteY2" fmla="*/ 12227861 h 12245793"/>
              <a:gd name="connsiteX3" fmla="*/ 292148 w 2257531"/>
              <a:gd name="connsiteY3" fmla="*/ 12245793 h 12245793"/>
              <a:gd name="connsiteX4" fmla="*/ 0 w 2257531"/>
              <a:gd name="connsiteY4" fmla="*/ 17934 h 12245793"/>
              <a:gd name="connsiteX0" fmla="*/ 0 w 2257531"/>
              <a:gd name="connsiteY0" fmla="*/ 17934 h 12245793"/>
              <a:gd name="connsiteX1" fmla="*/ 1445837 w 2257531"/>
              <a:gd name="connsiteY1" fmla="*/ 0 h 12245793"/>
              <a:gd name="connsiteX2" fmla="*/ 2257531 w 2257531"/>
              <a:gd name="connsiteY2" fmla="*/ 12227861 h 12245793"/>
              <a:gd name="connsiteX3" fmla="*/ 292148 w 2257531"/>
              <a:gd name="connsiteY3" fmla="*/ 12245793 h 12245793"/>
              <a:gd name="connsiteX4" fmla="*/ 0 w 2257531"/>
              <a:gd name="connsiteY4" fmla="*/ 17934 h 12245793"/>
              <a:gd name="connsiteX0" fmla="*/ 0 w 2134547"/>
              <a:gd name="connsiteY0" fmla="*/ 17934 h 12245793"/>
              <a:gd name="connsiteX1" fmla="*/ 1445837 w 2134547"/>
              <a:gd name="connsiteY1" fmla="*/ 0 h 12245793"/>
              <a:gd name="connsiteX2" fmla="*/ 2134547 w 2134547"/>
              <a:gd name="connsiteY2" fmla="*/ 12209931 h 12245793"/>
              <a:gd name="connsiteX3" fmla="*/ 292148 w 2134547"/>
              <a:gd name="connsiteY3" fmla="*/ 12245793 h 12245793"/>
              <a:gd name="connsiteX4" fmla="*/ 0 w 2134547"/>
              <a:gd name="connsiteY4" fmla="*/ 17934 h 12245793"/>
              <a:gd name="connsiteX0" fmla="*/ 0 w 2134547"/>
              <a:gd name="connsiteY0" fmla="*/ 17934 h 12227867"/>
              <a:gd name="connsiteX1" fmla="*/ 1445837 w 2134547"/>
              <a:gd name="connsiteY1" fmla="*/ 0 h 12227867"/>
              <a:gd name="connsiteX2" fmla="*/ 2134547 w 2134547"/>
              <a:gd name="connsiteY2" fmla="*/ 12209931 h 12227867"/>
              <a:gd name="connsiteX3" fmla="*/ 242953 w 2134547"/>
              <a:gd name="connsiteY3" fmla="*/ 12227867 h 12227867"/>
              <a:gd name="connsiteX4" fmla="*/ 0 w 2134547"/>
              <a:gd name="connsiteY4" fmla="*/ 17934 h 12227867"/>
              <a:gd name="connsiteX0" fmla="*/ 0 w 2134546"/>
              <a:gd name="connsiteY0" fmla="*/ 17934 h 12227867"/>
              <a:gd name="connsiteX1" fmla="*/ 1445837 w 2134546"/>
              <a:gd name="connsiteY1" fmla="*/ 0 h 12227867"/>
              <a:gd name="connsiteX2" fmla="*/ 2134546 w 2134546"/>
              <a:gd name="connsiteY2" fmla="*/ 12222126 h 12227867"/>
              <a:gd name="connsiteX3" fmla="*/ 242953 w 2134546"/>
              <a:gd name="connsiteY3" fmla="*/ 12227867 h 12227867"/>
              <a:gd name="connsiteX4" fmla="*/ 0 w 2134546"/>
              <a:gd name="connsiteY4" fmla="*/ 17934 h 12227867"/>
              <a:gd name="connsiteX0" fmla="*/ 0 w 2134546"/>
              <a:gd name="connsiteY0" fmla="*/ 17934 h 12227867"/>
              <a:gd name="connsiteX1" fmla="*/ 1445837 w 2134546"/>
              <a:gd name="connsiteY1" fmla="*/ 0 h 12227867"/>
              <a:gd name="connsiteX2" fmla="*/ 2134546 w 2134546"/>
              <a:gd name="connsiteY2" fmla="*/ 12222126 h 12227867"/>
              <a:gd name="connsiteX3" fmla="*/ 234590 w 2134546"/>
              <a:gd name="connsiteY3" fmla="*/ 12227867 h 12227867"/>
              <a:gd name="connsiteX4" fmla="*/ 0 w 2134546"/>
              <a:gd name="connsiteY4" fmla="*/ 17934 h 122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4546" h="12227867">
                <a:moveTo>
                  <a:pt x="0" y="17934"/>
                </a:moveTo>
                <a:lnTo>
                  <a:pt x="1445837" y="0"/>
                </a:lnTo>
                <a:lnTo>
                  <a:pt x="2134546" y="12222126"/>
                </a:lnTo>
                <a:lnTo>
                  <a:pt x="234590" y="12227867"/>
                </a:lnTo>
                <a:lnTo>
                  <a:pt x="0" y="17934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Parallelogram 10"/>
          <p:cNvSpPr/>
          <p:nvPr userDrawn="1"/>
        </p:nvSpPr>
        <p:spPr bwMode="auto">
          <a:xfrm rot="5400000" flipH="1">
            <a:off x="4922486" y="-4888259"/>
            <a:ext cx="2364960" cy="12209928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  <a:gd name="connsiteX0" fmla="*/ 1085273 w 3244418"/>
              <a:gd name="connsiteY0" fmla="*/ 1 h 12191999"/>
              <a:gd name="connsiteX1" fmla="*/ 2777078 w 3244418"/>
              <a:gd name="connsiteY1" fmla="*/ 0 h 12191999"/>
              <a:gd name="connsiteX2" fmla="*/ 3244417 w 3244418"/>
              <a:gd name="connsiteY2" fmla="*/ 12191999 h 12191999"/>
              <a:gd name="connsiteX3" fmla="*/ 0 w 3244418"/>
              <a:gd name="connsiteY3" fmla="*/ 12191999 h 12191999"/>
              <a:gd name="connsiteX4" fmla="*/ 1085273 w 3244418"/>
              <a:gd name="connsiteY4" fmla="*/ 1 h 12191999"/>
              <a:gd name="connsiteX0" fmla="*/ 1085273 w 3244417"/>
              <a:gd name="connsiteY0" fmla="*/ 17930 h 12209928"/>
              <a:gd name="connsiteX1" fmla="*/ 2309739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  <a:gd name="connsiteX0" fmla="*/ 1085273 w 3244417"/>
              <a:gd name="connsiteY0" fmla="*/ 17930 h 12209928"/>
              <a:gd name="connsiteX1" fmla="*/ 2186755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417" h="12209928">
                <a:moveTo>
                  <a:pt x="1085273" y="17930"/>
                </a:moveTo>
                <a:lnTo>
                  <a:pt x="2186755" y="0"/>
                </a:lnTo>
                <a:lnTo>
                  <a:pt x="3244417" y="12209928"/>
                </a:lnTo>
                <a:lnTo>
                  <a:pt x="0" y="12209928"/>
                </a:lnTo>
                <a:lnTo>
                  <a:pt x="1085273" y="1793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Parallelogram 10"/>
          <p:cNvSpPr/>
          <p:nvPr userDrawn="1"/>
        </p:nvSpPr>
        <p:spPr bwMode="auto">
          <a:xfrm rot="5400000" flipH="1">
            <a:off x="5083850" y="-5083848"/>
            <a:ext cx="2024302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Parallelogram 10"/>
          <p:cNvSpPr/>
          <p:nvPr userDrawn="1"/>
        </p:nvSpPr>
        <p:spPr bwMode="auto">
          <a:xfrm rot="16200000">
            <a:off x="4904554" y="-454481"/>
            <a:ext cx="2364960" cy="12209928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  <a:gd name="connsiteX0" fmla="*/ 1085273 w 3244418"/>
              <a:gd name="connsiteY0" fmla="*/ 1 h 12191999"/>
              <a:gd name="connsiteX1" fmla="*/ 2777078 w 3244418"/>
              <a:gd name="connsiteY1" fmla="*/ 0 h 12191999"/>
              <a:gd name="connsiteX2" fmla="*/ 3244417 w 3244418"/>
              <a:gd name="connsiteY2" fmla="*/ 12191999 h 12191999"/>
              <a:gd name="connsiteX3" fmla="*/ 0 w 3244418"/>
              <a:gd name="connsiteY3" fmla="*/ 12191999 h 12191999"/>
              <a:gd name="connsiteX4" fmla="*/ 1085273 w 3244418"/>
              <a:gd name="connsiteY4" fmla="*/ 1 h 12191999"/>
              <a:gd name="connsiteX0" fmla="*/ 1085273 w 3244417"/>
              <a:gd name="connsiteY0" fmla="*/ 17930 h 12209928"/>
              <a:gd name="connsiteX1" fmla="*/ 2309739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  <a:gd name="connsiteX0" fmla="*/ 1085273 w 3244417"/>
              <a:gd name="connsiteY0" fmla="*/ 17930 h 12209928"/>
              <a:gd name="connsiteX1" fmla="*/ 2186755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417" h="12209928">
                <a:moveTo>
                  <a:pt x="1085273" y="17930"/>
                </a:moveTo>
                <a:lnTo>
                  <a:pt x="2186755" y="0"/>
                </a:lnTo>
                <a:lnTo>
                  <a:pt x="3244417" y="12209928"/>
                </a:lnTo>
                <a:lnTo>
                  <a:pt x="0" y="12209928"/>
                </a:lnTo>
                <a:lnTo>
                  <a:pt x="1085273" y="17930"/>
                </a:lnTo>
                <a:close/>
              </a:path>
            </a:pathLst>
          </a:custGeom>
          <a:solidFill>
            <a:schemeClr val="accent4">
              <a:alpha val="3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Parallelogram 10"/>
          <p:cNvSpPr/>
          <p:nvPr userDrawn="1"/>
        </p:nvSpPr>
        <p:spPr bwMode="auto">
          <a:xfrm rot="5400000" flipV="1">
            <a:off x="5083849" y="-268081"/>
            <a:ext cx="2024302" cy="12227861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180694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, Content, and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67F5B82-04EB-4112-9D02-860F31EF6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t="44236" r="18488"/>
          <a:stretch/>
        </p:blipFill>
        <p:spPr>
          <a:xfrm>
            <a:off x="6071286" y="-16011"/>
            <a:ext cx="6120714" cy="32681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75930" y="1190614"/>
            <a:ext cx="10826496" cy="30777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CC66"/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4"/>
            <a:ext cx="10369296" cy="34274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6D64E7-405B-4D31-9481-B2C4BD2942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263" y="6115530"/>
            <a:ext cx="10826495" cy="276999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800" b="0" i="1" kern="1200" baseline="0" dirty="0" smtClean="0">
                <a:solidFill>
                  <a:srgbClr val="FFCC66"/>
                </a:solidFill>
                <a:latin typeface="Avenir Next" panose="020B0503020202020204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5C0FC4-E455-4A9A-B75B-9A9BE0192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</a:blip>
          <a:srcRect l="10269" b="62097"/>
          <a:stretch/>
        </p:blipFill>
        <p:spPr>
          <a:xfrm>
            <a:off x="0" y="5480781"/>
            <a:ext cx="5432667" cy="1408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2625" y="682625"/>
            <a:ext cx="10826496" cy="492443"/>
          </a:xfrm>
        </p:spPr>
        <p:txBody>
          <a:bodyPr/>
          <a:lstStyle>
            <a:lvl1pPr>
              <a:defRPr lang="en-US" sz="3200" b="0" kern="1200" spc="0" dirty="0" smtClean="0">
                <a:solidFill>
                  <a:schemeClr val="tx1"/>
                </a:solidFill>
                <a:latin typeface="Avenir Next" panose="020B0503020202020204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45300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63C7CFA-4A9A-FE2E-828D-E93915007A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A9DF-FD13-B346-C13D-219870B30602}"/>
              </a:ext>
            </a:extLst>
          </p:cNvPr>
          <p:cNvSpPr txBox="1"/>
          <p:nvPr userDrawn="1"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29C-8CDE-715C-0209-FF440FA19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AC12FE-DD13-46FA-EFD7-F0CEC67DCF7C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4BC4-A9E9-690B-B6EE-EEEDA45F057B}"/>
              </a:ext>
            </a:extLst>
          </p:cNvPr>
          <p:cNvSpPr txBox="1"/>
          <p:nvPr userDrawn="1"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A1EB-ED61-D44A-F1DD-BFF5A64B4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DCD5DEED-4CAC-DB24-D57E-031C727229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</p:spTree>
    <p:extLst>
      <p:ext uri="{BB962C8B-B14F-4D97-AF65-F5344CB8AC3E}">
        <p14:creationId xmlns:p14="http://schemas.microsoft.com/office/powerpoint/2010/main" val="173459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33121" y="2428193"/>
            <a:ext cx="8525773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28801" y="3465218"/>
            <a:ext cx="85344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91B51-25EE-0147-9293-37E16A70024E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3894" y="572078"/>
            <a:ext cx="1274495" cy="4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4982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0" y="1828800"/>
            <a:ext cx="1036929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FD86-78C4-084A-B0B5-04A7A3431B39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8960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2625" y="682625"/>
            <a:ext cx="10826496" cy="369332"/>
          </a:xfrm>
        </p:spPr>
        <p:txBody>
          <a:bodyPr/>
          <a:lstStyle>
            <a:lvl1pPr>
              <a:defRPr lang="en-US" sz="2400" b="1" kern="1200" spc="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2625" y="1097309"/>
            <a:ext cx="10826496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4"/>
            <a:ext cx="10369296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F95B-0B80-6A4D-A813-6F9D9F38EBA2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6794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10826496" cy="369332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10369296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7263" y="6177085"/>
            <a:ext cx="10826495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55AC9-5819-304B-AB8A-EC561A98EE59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9981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10826496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0" y="1828800"/>
            <a:ext cx="1036929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76409" y="1514615"/>
            <a:ext cx="12192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097309"/>
            <a:ext cx="10826496" cy="246221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6185356"/>
            <a:ext cx="10826496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76409" y="1514615"/>
            <a:ext cx="12192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4F111-1245-FB4C-ACB7-129F68E66232}" type="datetime1">
              <a:rPr lang="en-US" smtClean="0"/>
              <a:t>11/1/2022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1435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21C6-642C-6F4C-B53C-06F3F35CEF14}" type="datetime1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0999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197C-70C1-3D13-3DC8-7C542F96A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D096-BD91-4C07-942B-3DB517D9FE2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FEA65-8560-25BB-DDF9-1DD4469A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4656-B353-2C5E-FA62-ED05E0FA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5BE8-2218-4236-A164-167ACF5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5000">
              <a:srgbClr val="053264"/>
            </a:gs>
            <a:gs pos="0">
              <a:srgbClr val="00B9F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10826496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10361957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E69C-4D79-BB49-9350-1FEE210EB4F7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1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>
    <p:fade/>
  </p:transition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79.png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7.tiff"/><Relationship Id="rId5" Type="http://schemas.openxmlformats.org/officeDocument/2006/relationships/diagramLayout" Target="../diagrams/layout1.xml"/><Relationship Id="rId10" Type="http://schemas.openxmlformats.org/officeDocument/2006/relationships/image" Target="../media/image76.tiff"/><Relationship Id="rId4" Type="http://schemas.openxmlformats.org/officeDocument/2006/relationships/diagramData" Target="../diagrams/data1.xml"/><Relationship Id="rId9" Type="http://schemas.openxmlformats.org/officeDocument/2006/relationships/image" Target="../media/image7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6.png"/><Relationship Id="rId18" Type="http://schemas.openxmlformats.org/officeDocument/2006/relationships/image" Target="../media/image101.svg"/><Relationship Id="rId3" Type="http://schemas.openxmlformats.org/officeDocument/2006/relationships/image" Target="../media/image86.jp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9.svg"/><Relationship Id="rId20" Type="http://schemas.openxmlformats.org/officeDocument/2006/relationships/image" Target="../media/image10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g"/><Relationship Id="rId15" Type="http://schemas.openxmlformats.org/officeDocument/2006/relationships/image" Target="../media/image98.png"/><Relationship Id="rId10" Type="http://schemas.openxmlformats.org/officeDocument/2006/relationships/image" Target="../media/image93.svg"/><Relationship Id="rId19" Type="http://schemas.openxmlformats.org/officeDocument/2006/relationships/image" Target="../media/image102.png"/><Relationship Id="rId4" Type="http://schemas.openxmlformats.org/officeDocument/2006/relationships/image" Target="../media/image87.jpeg"/><Relationship Id="rId9" Type="http://schemas.openxmlformats.org/officeDocument/2006/relationships/image" Target="../media/image92.png"/><Relationship Id="rId14" Type="http://schemas.openxmlformats.org/officeDocument/2006/relationships/image" Target="../media/image97.svg"/><Relationship Id="rId22" Type="http://schemas.openxmlformats.org/officeDocument/2006/relationships/image" Target="../media/image10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6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87.jpeg"/><Relationship Id="rId9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86.jp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10" Type="http://schemas.openxmlformats.org/officeDocument/2006/relationships/image" Target="../media/image112.svg"/><Relationship Id="rId4" Type="http://schemas.openxmlformats.org/officeDocument/2006/relationships/image" Target="../media/image87.jpeg"/><Relationship Id="rId9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openxmlformats.org/officeDocument/2006/relationships/image" Target="../media/image123.png"/><Relationship Id="rId5" Type="http://schemas.openxmlformats.org/officeDocument/2006/relationships/image" Target="../media/image78.png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2.xml"/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12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9" Type="http://schemas.openxmlformats.org/officeDocument/2006/relationships/image" Target="../media/image57.svg"/><Relationship Id="rId21" Type="http://schemas.openxmlformats.org/officeDocument/2006/relationships/image" Target="../media/image39.svg"/><Relationship Id="rId34" Type="http://schemas.openxmlformats.org/officeDocument/2006/relationships/image" Target="../media/image52.png"/><Relationship Id="rId42" Type="http://schemas.openxmlformats.org/officeDocument/2006/relationships/image" Target="../media/image60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9" Type="http://schemas.openxmlformats.org/officeDocument/2006/relationships/image" Target="../media/image4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svg"/><Relationship Id="rId40" Type="http://schemas.openxmlformats.org/officeDocument/2006/relationships/image" Target="../media/image58.png"/><Relationship Id="rId45" Type="http://schemas.openxmlformats.org/officeDocument/2006/relationships/image" Target="../media/image63.pn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31" Type="http://schemas.openxmlformats.org/officeDocument/2006/relationships/image" Target="../media/image49.svg"/><Relationship Id="rId44" Type="http://schemas.openxmlformats.org/officeDocument/2006/relationships/image" Target="../media/image62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svg"/><Relationship Id="rId30" Type="http://schemas.openxmlformats.org/officeDocument/2006/relationships/image" Target="../media/image48.png"/><Relationship Id="rId35" Type="http://schemas.openxmlformats.org/officeDocument/2006/relationships/image" Target="../media/image53.svg"/><Relationship Id="rId43" Type="http://schemas.openxmlformats.org/officeDocument/2006/relationships/image" Target="../media/image61.svg"/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33" Type="http://schemas.openxmlformats.org/officeDocument/2006/relationships/image" Target="../media/image51.svg"/><Relationship Id="rId38" Type="http://schemas.openxmlformats.org/officeDocument/2006/relationships/image" Target="../media/image56.png"/><Relationship Id="rId46" Type="http://schemas.openxmlformats.org/officeDocument/2006/relationships/image" Target="../media/image64.png"/><Relationship Id="rId20" Type="http://schemas.openxmlformats.org/officeDocument/2006/relationships/image" Target="../media/image38.png"/><Relationship Id="rId41" Type="http://schemas.openxmlformats.org/officeDocument/2006/relationships/image" Target="../media/image5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E5820-6105-4954-9EA9-142615E718D7}"/>
              </a:ext>
            </a:extLst>
          </p:cNvPr>
          <p:cNvSpPr txBox="1"/>
          <p:nvPr/>
        </p:nvSpPr>
        <p:spPr>
          <a:xfrm>
            <a:off x="1073890" y="2319310"/>
            <a:ext cx="10196623" cy="14765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Africa GeoPortal</a:t>
            </a:r>
          </a:p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Geospatial Tools and Content for Africa</a:t>
            </a:r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8ACD8-BF03-C7EC-FE06-8E94FB25894B}"/>
              </a:ext>
            </a:extLst>
          </p:cNvPr>
          <p:cNvSpPr txBox="1"/>
          <p:nvPr/>
        </p:nvSpPr>
        <p:spPr>
          <a:xfrm>
            <a:off x="4306500" y="4126498"/>
            <a:ext cx="3578999" cy="11433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Pauline Okeyo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Esri</a:t>
            </a: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530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1496CF-2D02-6548-AA07-1F0CFF0D4237}"/>
              </a:ext>
            </a:extLst>
          </p:cNvPr>
          <p:cNvSpPr/>
          <p:nvPr/>
        </p:nvSpPr>
        <p:spPr bwMode="auto">
          <a:xfrm>
            <a:off x="3177" y="893"/>
            <a:ext cx="6551881" cy="685621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0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CE065-087C-AF4B-ABF9-5FAC8C51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The Africa GeoPortal: Pages and sites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D58460-50D3-BA41-96D2-18A3FB9FD91B}"/>
              </a:ext>
            </a:extLst>
          </p:cNvPr>
          <p:cNvSpPr txBox="1"/>
          <p:nvPr/>
        </p:nvSpPr>
        <p:spPr>
          <a:xfrm>
            <a:off x="7473183" y="-248129"/>
            <a:ext cx="0" cy="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0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Next LT Pro Regular"/>
              <a:ea typeface="ＭＳ Ｐゴシック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3D36FE3-DB7D-A64B-BC35-44AC82D3E37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625" y="1544688"/>
            <a:ext cx="5358971" cy="1590264"/>
          </a:xfrm>
        </p:spPr>
        <p:txBody>
          <a:bodyPr anchor="t"/>
          <a:lstStyle/>
          <a:p>
            <a:pPr marL="0" indent="0">
              <a:buNone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Countries or key partners can create focussed pages under The Africa </a:t>
            </a:r>
            <a:r>
              <a:rPr lang="en-GB" b="0" dirty="0" err="1">
                <a:solidFill>
                  <a:schemeClr val="bg1"/>
                </a:solidFill>
                <a:latin typeface="AvenirNext LT Pro Medium" panose="020B0503020202020204" pitchFamily="34" charset="77"/>
              </a:rPr>
              <a:t>GeoPortal</a:t>
            </a: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 to promote </a:t>
            </a:r>
          </a:p>
          <a:p>
            <a:pPr>
              <a:buFontTx/>
              <a:buChar char="-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Specific data, </a:t>
            </a:r>
          </a:p>
          <a:p>
            <a:pPr>
              <a:buFontTx/>
              <a:buChar char="-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Stories,</a:t>
            </a:r>
          </a:p>
          <a:p>
            <a:pPr>
              <a:buFontTx/>
              <a:buChar char="-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User communities</a:t>
            </a:r>
          </a:p>
          <a:p>
            <a:pPr>
              <a:buFontTx/>
              <a:buChar char="-"/>
            </a:pPr>
            <a:endParaRPr lang="en-GB" b="0" dirty="0">
              <a:solidFill>
                <a:schemeClr val="bg1"/>
              </a:solidFill>
              <a:latin typeface="AvenirNext LT Pro Medium" panose="020B0503020202020204" pitchFamily="34" charset="77"/>
            </a:endParaRPr>
          </a:p>
          <a:p>
            <a:pPr marL="0" indent="0">
              <a:buNone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Benefits include</a:t>
            </a:r>
          </a:p>
          <a:p>
            <a:pPr>
              <a:buFontTx/>
              <a:buChar char="-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Free template for easy adoption</a:t>
            </a:r>
          </a:p>
          <a:p>
            <a:pPr>
              <a:buFontTx/>
              <a:buChar char="-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Ongoing core platform supported by </a:t>
            </a:r>
            <a:r>
              <a:rPr lang="en-GB" b="0" dirty="0" err="1">
                <a:solidFill>
                  <a:schemeClr val="bg1"/>
                </a:solidFill>
                <a:latin typeface="AvenirNext LT Pro Medium" panose="020B0503020202020204" pitchFamily="34" charset="77"/>
              </a:rPr>
              <a:t>Esri</a:t>
            </a:r>
            <a:endParaRPr lang="en-GB" b="0" dirty="0">
              <a:solidFill>
                <a:schemeClr val="bg1"/>
              </a:solidFill>
              <a:latin typeface="AvenirNext LT Pro Medium" panose="020B0503020202020204" pitchFamily="34" charset="77"/>
            </a:endParaRPr>
          </a:p>
          <a:p>
            <a:pPr>
              <a:buFontTx/>
              <a:buChar char="-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All content from Africa </a:t>
            </a:r>
            <a:r>
              <a:rPr lang="en-GB" b="0" dirty="0" err="1">
                <a:solidFill>
                  <a:schemeClr val="bg1"/>
                </a:solidFill>
                <a:latin typeface="AvenirNext LT Pro Medium" panose="020B0503020202020204" pitchFamily="34" charset="77"/>
              </a:rPr>
              <a:t>GeoPortal</a:t>
            </a: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5E2AEE-5373-AC4D-BD1C-8A324C68F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912" y="191229"/>
            <a:ext cx="2193363" cy="1064187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10A9A49-007C-1F4F-9895-5197F36B8B5D}"/>
              </a:ext>
            </a:extLst>
          </p:cNvPr>
          <p:cNvGraphicFramePr/>
          <p:nvPr/>
        </p:nvGraphicFramePr>
        <p:xfrm>
          <a:off x="6901240" y="723322"/>
          <a:ext cx="5113749" cy="2970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80" name="Group 179">
            <a:extLst>
              <a:ext uri="{FF2B5EF4-FFF2-40B4-BE49-F238E27FC236}">
                <a16:creationId xmlns:a16="http://schemas.microsoft.com/office/drawing/2014/main" id="{A7F655E4-D4BA-6D4C-B6A5-C16AAC8C34ED}"/>
              </a:ext>
            </a:extLst>
          </p:cNvPr>
          <p:cNvGrpSpPr/>
          <p:nvPr/>
        </p:nvGrpSpPr>
        <p:grpSpPr>
          <a:xfrm>
            <a:off x="5180283" y="3344712"/>
            <a:ext cx="7049511" cy="3255043"/>
            <a:chOff x="303167" y="3846712"/>
            <a:chExt cx="7051348" cy="3255891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86CD9440-A748-9F4E-B375-BA284699A1A2}"/>
                </a:ext>
              </a:extLst>
            </p:cNvPr>
            <p:cNvGrpSpPr/>
            <p:nvPr/>
          </p:nvGrpSpPr>
          <p:grpSpPr>
            <a:xfrm>
              <a:off x="2263690" y="4105069"/>
              <a:ext cx="3048072" cy="2624895"/>
              <a:chOff x="8200856" y="3436907"/>
              <a:chExt cx="3048072" cy="2624895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2E76E3D3-8D12-374B-BEC7-9A6960814EF6}"/>
                  </a:ext>
                </a:extLst>
              </p:cNvPr>
              <p:cNvSpPr/>
              <p:nvPr/>
            </p:nvSpPr>
            <p:spPr bwMode="auto">
              <a:xfrm rot="749351">
                <a:off x="9363057" y="3750718"/>
                <a:ext cx="477383" cy="477383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5E9732BD-EDDC-5D4F-B70C-4AE34CFDC781}"/>
                  </a:ext>
                </a:extLst>
              </p:cNvPr>
              <p:cNvSpPr/>
              <p:nvPr/>
            </p:nvSpPr>
            <p:spPr bwMode="auto">
              <a:xfrm rot="1038815">
                <a:off x="9426676" y="3810299"/>
                <a:ext cx="357500" cy="357500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396EF-8463-9C48-92F2-FF77981148E7}"/>
                  </a:ext>
                </a:extLst>
              </p:cNvPr>
              <p:cNvGrpSpPr/>
              <p:nvPr/>
            </p:nvGrpSpPr>
            <p:grpSpPr>
              <a:xfrm rot="384135">
                <a:off x="9000452" y="4199497"/>
                <a:ext cx="219398" cy="219398"/>
                <a:chOff x="10286693" y="1948308"/>
                <a:chExt cx="194362" cy="194362"/>
              </a:xfrm>
            </p:grpSpPr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61B0CE53-17DA-6949-80BC-ED7BCFB5EC62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693" y="1948308"/>
                  <a:ext cx="194362" cy="194362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BAA83C0C-F208-D546-BAF1-96423A278D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9"/>
                  <a:ext cx="91440" cy="91440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0E134885-A08B-A942-8833-A9F30ACA2BBB}"/>
                  </a:ext>
                </a:extLst>
              </p:cNvPr>
              <p:cNvGrpSpPr/>
              <p:nvPr/>
            </p:nvGrpSpPr>
            <p:grpSpPr>
              <a:xfrm rot="21021526">
                <a:off x="9908479" y="5550244"/>
                <a:ext cx="219398" cy="219398"/>
                <a:chOff x="10286693" y="1948308"/>
                <a:chExt cx="194362" cy="194362"/>
              </a:xfrm>
            </p:grpSpPr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FE0F1EEB-C7F1-A84F-B214-3ECCC7E23CF9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693" y="1948308"/>
                  <a:ext cx="194362" cy="194362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C6F3A039-BADA-EA48-A2F8-2E83A512147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9"/>
                  <a:ext cx="91440" cy="91440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E5C77F3E-69AA-B345-9F24-1D26FAFD1164}"/>
                  </a:ext>
                </a:extLst>
              </p:cNvPr>
              <p:cNvGrpSpPr/>
              <p:nvPr/>
            </p:nvGrpSpPr>
            <p:grpSpPr>
              <a:xfrm>
                <a:off x="10047590" y="4670471"/>
                <a:ext cx="219398" cy="219398"/>
                <a:chOff x="10286693" y="1948308"/>
                <a:chExt cx="194362" cy="194362"/>
              </a:xfrm>
            </p:grpSpPr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0BF6854A-7D06-0B43-9EAB-A3698AAE6289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693" y="1948308"/>
                  <a:ext cx="194362" cy="194362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FE8559D6-0385-7649-82AE-0A6E09D6C67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9"/>
                  <a:ext cx="91440" cy="91440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230B5F79-200E-6546-B609-EFFF1BF92827}"/>
                  </a:ext>
                </a:extLst>
              </p:cNvPr>
              <p:cNvGrpSpPr/>
              <p:nvPr/>
            </p:nvGrpSpPr>
            <p:grpSpPr>
              <a:xfrm>
                <a:off x="10757420" y="4739891"/>
                <a:ext cx="219398" cy="219398"/>
                <a:chOff x="10286693" y="1948308"/>
                <a:chExt cx="194362" cy="194362"/>
              </a:xfrm>
            </p:grpSpPr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712D2967-71AB-B845-A9F8-B9E23B3B4268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693" y="1948308"/>
                  <a:ext cx="194362" cy="194362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68FBEDE5-745F-684F-AAB9-DBA56B0D7B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9"/>
                  <a:ext cx="91440" cy="91440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F165EC03-144E-D64C-B551-27EA4F1214D2}"/>
                  </a:ext>
                </a:extLst>
              </p:cNvPr>
              <p:cNvSpPr/>
              <p:nvPr/>
            </p:nvSpPr>
            <p:spPr bwMode="auto">
              <a:xfrm rot="1038815">
                <a:off x="10058188" y="4044078"/>
                <a:ext cx="111894" cy="111894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8F152333-2417-0C4B-BD18-6207F762978B}"/>
                  </a:ext>
                </a:extLst>
              </p:cNvPr>
              <p:cNvSpPr/>
              <p:nvPr/>
            </p:nvSpPr>
            <p:spPr bwMode="auto">
              <a:xfrm rot="1038815">
                <a:off x="9028595" y="3436907"/>
                <a:ext cx="227203" cy="227203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48BF5FE2-B768-014C-88B2-A2F2B706D0ED}"/>
                  </a:ext>
                </a:extLst>
              </p:cNvPr>
              <p:cNvSpPr/>
              <p:nvPr/>
            </p:nvSpPr>
            <p:spPr bwMode="auto">
              <a:xfrm rot="1038815">
                <a:off x="8765427" y="5492256"/>
                <a:ext cx="111894" cy="111894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DC2B60D6-0AEE-094A-AC14-DFFA4BC08D41}"/>
                  </a:ext>
                </a:extLst>
              </p:cNvPr>
              <p:cNvSpPr/>
              <p:nvPr/>
            </p:nvSpPr>
            <p:spPr bwMode="auto">
              <a:xfrm rot="1038815">
                <a:off x="9315046" y="5162725"/>
                <a:ext cx="111894" cy="111894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F51C1EBB-ABB2-BA45-A767-E817F8BB03C8}"/>
                  </a:ext>
                </a:extLst>
              </p:cNvPr>
              <p:cNvSpPr/>
              <p:nvPr/>
            </p:nvSpPr>
            <p:spPr bwMode="auto">
              <a:xfrm rot="1038815">
                <a:off x="10089128" y="5313463"/>
                <a:ext cx="111894" cy="111894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59B25622-F4F2-E446-ABC6-13C1DA3D9B62}"/>
                  </a:ext>
                </a:extLst>
              </p:cNvPr>
              <p:cNvCxnSpPr/>
              <p:nvPr/>
            </p:nvCxnSpPr>
            <p:spPr bwMode="auto">
              <a:xfrm flipV="1">
                <a:off x="9374774" y="4420893"/>
                <a:ext cx="106510" cy="162587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6B6B4AE1-0001-3643-943E-3E1944D7FA7A}"/>
                  </a:ext>
                </a:extLst>
              </p:cNvPr>
              <p:cNvCxnSpPr/>
              <p:nvPr/>
            </p:nvCxnSpPr>
            <p:spPr bwMode="auto">
              <a:xfrm flipH="1">
                <a:off x="8524434" y="5181422"/>
                <a:ext cx="315489" cy="153034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48E59A7E-CD3B-1844-B670-25DBCCE95462}"/>
                  </a:ext>
                </a:extLst>
              </p:cNvPr>
              <p:cNvCxnSpPr/>
              <p:nvPr/>
            </p:nvCxnSpPr>
            <p:spPr bwMode="auto">
              <a:xfrm>
                <a:off x="8847368" y="5597745"/>
                <a:ext cx="109873" cy="387923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C6249932-DD53-2640-ADAD-BC83EC7AC5E5}"/>
                  </a:ext>
                </a:extLst>
              </p:cNvPr>
              <p:cNvCxnSpPr/>
              <p:nvPr/>
            </p:nvCxnSpPr>
            <p:spPr bwMode="auto">
              <a:xfrm flipV="1">
                <a:off x="8849824" y="5274491"/>
                <a:ext cx="94395" cy="217912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BE31A020-0247-E545-94B4-18EBED6A2422}"/>
                  </a:ext>
                </a:extLst>
              </p:cNvPr>
              <p:cNvCxnSpPr/>
              <p:nvPr/>
            </p:nvCxnSpPr>
            <p:spPr bwMode="auto">
              <a:xfrm flipH="1" flipV="1">
                <a:off x="10208939" y="4880790"/>
                <a:ext cx="227074" cy="137796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B0EC1BE4-DA32-0B4D-BF2E-2BD169139A2A}"/>
                  </a:ext>
                </a:extLst>
              </p:cNvPr>
              <p:cNvGrpSpPr/>
              <p:nvPr/>
            </p:nvGrpSpPr>
            <p:grpSpPr>
              <a:xfrm>
                <a:off x="9223992" y="5506059"/>
                <a:ext cx="219398" cy="219398"/>
                <a:chOff x="10286693" y="1948308"/>
                <a:chExt cx="194362" cy="194362"/>
              </a:xfrm>
            </p:grpSpPr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F56914E7-5DFA-4B46-8A47-6E135E9149B5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693" y="1948308"/>
                  <a:ext cx="194362" cy="194362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E75A6B7C-425B-DA46-8B9C-5334BEC8E65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9"/>
                  <a:ext cx="91440" cy="91440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B9CDC17B-1EBE-4D47-BD1B-F7F3A0837B5F}"/>
                  </a:ext>
                </a:extLst>
              </p:cNvPr>
              <p:cNvCxnSpPr/>
              <p:nvPr/>
            </p:nvCxnSpPr>
            <p:spPr bwMode="auto">
              <a:xfrm flipV="1">
                <a:off x="9166584" y="5202022"/>
                <a:ext cx="150998" cy="14751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8706942F-9FC1-5745-B5C5-F6DCA37AB4BA}"/>
                  </a:ext>
                </a:extLst>
              </p:cNvPr>
              <p:cNvCxnSpPr/>
              <p:nvPr/>
            </p:nvCxnSpPr>
            <p:spPr bwMode="auto">
              <a:xfrm flipV="1">
                <a:off x="9357477" y="5284219"/>
                <a:ext cx="21726" cy="220522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8523669C-A3FA-E748-BA9C-2FE911F61EBE}"/>
                  </a:ext>
                </a:extLst>
              </p:cNvPr>
              <p:cNvCxnSpPr/>
              <p:nvPr/>
            </p:nvCxnSpPr>
            <p:spPr bwMode="auto">
              <a:xfrm flipH="1">
                <a:off x="9212370" y="4117696"/>
                <a:ext cx="188092" cy="151680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4324F468-7C1B-D342-8C96-C63159C80566}"/>
                  </a:ext>
                </a:extLst>
              </p:cNvPr>
              <p:cNvCxnSpPr/>
              <p:nvPr/>
            </p:nvCxnSpPr>
            <p:spPr bwMode="auto">
              <a:xfrm>
                <a:off x="9223916" y="3638781"/>
                <a:ext cx="249546" cy="149342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2FCF35A3-0603-2740-A6AA-D1D7A2490D53}"/>
                  </a:ext>
                </a:extLst>
              </p:cNvPr>
              <p:cNvCxnSpPr/>
              <p:nvPr/>
            </p:nvCxnSpPr>
            <p:spPr bwMode="auto">
              <a:xfrm>
                <a:off x="10037569" y="4492570"/>
                <a:ext cx="68751" cy="190461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427ECEBD-FB53-A24E-A3B2-CBE9BB4FB5A9}"/>
                  </a:ext>
                </a:extLst>
              </p:cNvPr>
              <p:cNvCxnSpPr/>
              <p:nvPr/>
            </p:nvCxnSpPr>
            <p:spPr bwMode="auto">
              <a:xfrm>
                <a:off x="9002477" y="4032336"/>
                <a:ext cx="67854" cy="174643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FCB4271-2381-5B42-9DFA-43FB0D158481}"/>
                  </a:ext>
                </a:extLst>
              </p:cNvPr>
              <p:cNvCxnSpPr/>
              <p:nvPr/>
            </p:nvCxnSpPr>
            <p:spPr bwMode="auto">
              <a:xfrm flipH="1">
                <a:off x="9036993" y="4409631"/>
                <a:ext cx="29037" cy="567248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2DF68858-2A15-4A4F-B850-2E0855946FBA}"/>
                  </a:ext>
                </a:extLst>
              </p:cNvPr>
              <p:cNvCxnSpPr/>
              <p:nvPr/>
            </p:nvCxnSpPr>
            <p:spPr bwMode="auto">
              <a:xfrm flipH="1" flipV="1">
                <a:off x="9834792" y="4041028"/>
                <a:ext cx="225931" cy="42347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B42D76D0-07A4-BC40-A1BA-B6EB1A819DCF}"/>
                  </a:ext>
                </a:extLst>
              </p:cNvPr>
              <p:cNvCxnSpPr/>
              <p:nvPr/>
            </p:nvCxnSpPr>
            <p:spPr bwMode="auto">
              <a:xfrm flipH="1" flipV="1">
                <a:off x="10128425" y="4449435"/>
                <a:ext cx="687725" cy="303017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6D300A4F-B3CB-9643-BE6F-66CBC236986F}"/>
                  </a:ext>
                </a:extLst>
              </p:cNvPr>
              <p:cNvCxnSpPr/>
              <p:nvPr/>
            </p:nvCxnSpPr>
            <p:spPr bwMode="auto">
              <a:xfrm flipH="1" flipV="1">
                <a:off x="10273553" y="4780729"/>
                <a:ext cx="488837" cy="36214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BA522B0B-1321-9848-95D6-5CFAF8CB5757}"/>
                  </a:ext>
                </a:extLst>
              </p:cNvPr>
              <p:cNvCxnSpPr/>
              <p:nvPr/>
            </p:nvCxnSpPr>
            <p:spPr bwMode="auto">
              <a:xfrm>
                <a:off x="9439796" y="5625040"/>
                <a:ext cx="469665" cy="20258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524C243F-902B-9A4F-ACE6-6BEB531E1CE7}"/>
                  </a:ext>
                </a:extLst>
              </p:cNvPr>
              <p:cNvCxnSpPr/>
              <p:nvPr/>
            </p:nvCxnSpPr>
            <p:spPr bwMode="auto">
              <a:xfrm flipH="1">
                <a:off x="9420535" y="5094380"/>
                <a:ext cx="203456" cy="98298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5DF06296-BAD7-D647-AAB7-FA1254A59BAA}"/>
                  </a:ext>
                </a:extLst>
              </p:cNvPr>
              <p:cNvCxnSpPr/>
              <p:nvPr/>
            </p:nvCxnSpPr>
            <p:spPr bwMode="auto">
              <a:xfrm flipH="1">
                <a:off x="10755897" y="4954319"/>
                <a:ext cx="78575" cy="95768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8F561EC1-BF1A-2942-9DAD-97745F07AC62}"/>
                  </a:ext>
                </a:extLst>
              </p:cNvPr>
              <p:cNvCxnSpPr/>
              <p:nvPr/>
            </p:nvCxnSpPr>
            <p:spPr bwMode="auto">
              <a:xfrm flipV="1">
                <a:off x="10131648" y="5300848"/>
                <a:ext cx="411966" cy="333379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13069CC0-7CEB-DD40-8D6D-A334C74C959F}"/>
                  </a:ext>
                </a:extLst>
              </p:cNvPr>
              <p:cNvSpPr/>
              <p:nvPr/>
            </p:nvSpPr>
            <p:spPr bwMode="auto">
              <a:xfrm rot="1038815">
                <a:off x="10418598" y="4952944"/>
                <a:ext cx="355968" cy="355968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EB2A1993-9D29-E74D-B813-76E7852F824B}"/>
                  </a:ext>
                </a:extLst>
              </p:cNvPr>
              <p:cNvCxnSpPr/>
              <p:nvPr/>
            </p:nvCxnSpPr>
            <p:spPr bwMode="auto">
              <a:xfrm>
                <a:off x="9870538" y="5148703"/>
                <a:ext cx="248542" cy="171165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1C44A884-04F5-1443-A4BD-5059E89F5680}"/>
                  </a:ext>
                </a:extLst>
              </p:cNvPr>
              <p:cNvCxnSpPr/>
              <p:nvPr/>
            </p:nvCxnSpPr>
            <p:spPr bwMode="auto">
              <a:xfrm flipH="1" flipV="1">
                <a:off x="8379175" y="4736780"/>
                <a:ext cx="462625" cy="342518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6CF7DEE2-9AA9-5447-A6E6-1AE1429FBD8D}"/>
                  </a:ext>
                </a:extLst>
              </p:cNvPr>
              <p:cNvCxnSpPr/>
              <p:nvPr/>
            </p:nvCxnSpPr>
            <p:spPr bwMode="auto">
              <a:xfrm>
                <a:off x="9336654" y="5726160"/>
                <a:ext cx="91218" cy="335642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321AF86E-E703-734E-ADC2-DB4103FBB56A}"/>
                  </a:ext>
                </a:extLst>
              </p:cNvPr>
              <p:cNvCxnSpPr/>
              <p:nvPr/>
            </p:nvCxnSpPr>
            <p:spPr bwMode="auto">
              <a:xfrm flipV="1">
                <a:off x="10987844" y="4674380"/>
                <a:ext cx="261084" cy="159066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ADB0551D-4E12-EE44-A9C1-FF861BF47810}"/>
                  </a:ext>
                </a:extLst>
              </p:cNvPr>
              <p:cNvGrpSpPr/>
              <p:nvPr/>
            </p:nvGrpSpPr>
            <p:grpSpPr>
              <a:xfrm rot="846568">
                <a:off x="9902118" y="4276237"/>
                <a:ext cx="219398" cy="219398"/>
                <a:chOff x="10286693" y="1948308"/>
                <a:chExt cx="194362" cy="194362"/>
              </a:xfrm>
            </p:grpSpPr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89AE3B80-55EB-964A-BEAE-D4F4DC70CBC3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693" y="1948308"/>
                  <a:ext cx="194362" cy="194362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98B1DCF2-0E82-904D-97B2-C8258C7328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9"/>
                  <a:ext cx="91440" cy="91440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505FC7FC-0C73-964E-87A7-12B626BED057}"/>
                  </a:ext>
                </a:extLst>
              </p:cNvPr>
              <p:cNvGrpSpPr/>
              <p:nvPr/>
            </p:nvGrpSpPr>
            <p:grpSpPr>
              <a:xfrm rot="846568">
                <a:off x="8200856" y="4540024"/>
                <a:ext cx="219398" cy="219398"/>
                <a:chOff x="10286693" y="1948308"/>
                <a:chExt cx="194362" cy="194362"/>
              </a:xfrm>
            </p:grpSpPr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6B046165-31D8-4640-AADC-B80A7F950E96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693" y="1948308"/>
                  <a:ext cx="194362" cy="194362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34AEA1E7-4235-1B46-BBD5-8AFFEF9643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9"/>
                  <a:ext cx="91440" cy="91440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1D36D037-5547-6543-8CBC-2BDC57CEF1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85383">
                <a:off x="8457822" y="5302205"/>
                <a:ext cx="103218" cy="103218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459E32CC-DC01-AB47-A365-6E9E6B885D68}"/>
                  </a:ext>
                </a:extLst>
              </p:cNvPr>
              <p:cNvGrpSpPr/>
              <p:nvPr/>
            </p:nvGrpSpPr>
            <p:grpSpPr>
              <a:xfrm rot="846568">
                <a:off x="9207883" y="4567392"/>
                <a:ext cx="219398" cy="219398"/>
                <a:chOff x="10286693" y="1948308"/>
                <a:chExt cx="194362" cy="194362"/>
              </a:xfrm>
            </p:grpSpPr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147E0A41-49A5-DA46-9FAC-4825551E6B40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693" y="1948308"/>
                  <a:ext cx="194362" cy="194362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BF7682E3-F18C-8E44-A7B2-C220F249EAE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9"/>
                  <a:ext cx="91440" cy="91440"/>
                </a:xfrm>
                <a:prstGeom prst="ellipse">
                  <a:avLst/>
                </a:prstGeom>
                <a:solidFill>
                  <a:srgbClr val="4472C4"/>
                </a:solidFill>
                <a:ln w="19050" cap="flat" cmpd="sng" algn="ctr">
                  <a:solidFill>
                    <a:sysClr val="window" lastClr="FFFFFF">
                      <a:alpha val="40000"/>
                    </a:sysClr>
                  </a:solidFill>
                  <a:prstDash val="solid"/>
                  <a:miter lim="800000"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0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 w="76200" cmpd="sng">
                      <a:solidFill>
                        <a:prstClr val="white"/>
                      </a:solidFill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E6477E8C-9857-3340-907A-1BA7E7F20538}"/>
                  </a:ext>
                </a:extLst>
              </p:cNvPr>
              <p:cNvCxnSpPr/>
              <p:nvPr/>
            </p:nvCxnSpPr>
            <p:spPr bwMode="auto">
              <a:xfrm flipH="1">
                <a:off x="9050641" y="4765708"/>
                <a:ext cx="204933" cy="219223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839A1D2C-A46F-F24B-96F5-870B42D82E26}"/>
                  </a:ext>
                </a:extLst>
              </p:cNvPr>
              <p:cNvCxnSpPr/>
              <p:nvPr/>
            </p:nvCxnSpPr>
            <p:spPr bwMode="auto">
              <a:xfrm flipV="1">
                <a:off x="10069009" y="4153437"/>
                <a:ext cx="28476" cy="138888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4B9E2DA2-54DA-1E49-BE96-3BC1C9F73670}"/>
                  </a:ext>
                </a:extLst>
              </p:cNvPr>
              <p:cNvSpPr/>
              <p:nvPr/>
            </p:nvSpPr>
            <p:spPr bwMode="auto">
              <a:xfrm rot="1038815">
                <a:off x="8700304" y="3604515"/>
                <a:ext cx="442561" cy="442562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54A1AB78-8927-B845-A692-9CDB4A77CCE3}"/>
                  </a:ext>
                </a:extLst>
              </p:cNvPr>
              <p:cNvSpPr/>
              <p:nvPr/>
            </p:nvSpPr>
            <p:spPr bwMode="auto">
              <a:xfrm rot="1038815">
                <a:off x="9606144" y="4866091"/>
                <a:ext cx="311736" cy="311736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E2B88E2A-78F3-AF43-AEA4-984644D52A3C}"/>
                  </a:ext>
                </a:extLst>
              </p:cNvPr>
              <p:cNvCxnSpPr/>
              <p:nvPr/>
            </p:nvCxnSpPr>
            <p:spPr bwMode="auto">
              <a:xfrm flipV="1">
                <a:off x="9900033" y="4831139"/>
                <a:ext cx="160117" cy="118398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B37B1C20-C2B8-E949-9F5E-0FF6F7C52C91}"/>
                  </a:ext>
                </a:extLst>
              </p:cNvPr>
              <p:cNvCxnSpPr/>
              <p:nvPr/>
            </p:nvCxnSpPr>
            <p:spPr bwMode="auto">
              <a:xfrm flipV="1">
                <a:off x="10194617" y="5213625"/>
                <a:ext cx="244359" cy="129790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006E00A2-96BC-294E-94AA-19212E44BB0A}"/>
                  </a:ext>
                </a:extLst>
              </p:cNvPr>
              <p:cNvSpPr/>
              <p:nvPr/>
            </p:nvSpPr>
            <p:spPr bwMode="auto">
              <a:xfrm rot="1038815">
                <a:off x="8834738" y="4969817"/>
                <a:ext cx="311736" cy="311736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CF7CCBE7-8B2D-3348-AD3A-0AF0E58E5CE6}"/>
                  </a:ext>
                </a:extLst>
              </p:cNvPr>
              <p:cNvSpPr/>
              <p:nvPr/>
            </p:nvSpPr>
            <p:spPr bwMode="auto">
              <a:xfrm rot="1038815">
                <a:off x="9441987" y="4311534"/>
                <a:ext cx="111894" cy="111894"/>
              </a:xfrm>
              <a:prstGeom prst="ellips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triangle" w="med" len="sm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0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68314384-A052-0E43-8EF2-FBB143AA9F5E}"/>
                  </a:ext>
                </a:extLst>
              </p:cNvPr>
              <p:cNvCxnSpPr/>
              <p:nvPr/>
            </p:nvCxnSpPr>
            <p:spPr bwMode="auto">
              <a:xfrm flipV="1">
                <a:off x="10032824" y="5422822"/>
                <a:ext cx="95601" cy="128404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8B02AEAE-3252-0D48-B6E9-3DA19F6110E9}"/>
                  </a:ext>
                </a:extLst>
              </p:cNvPr>
              <p:cNvCxnSpPr/>
              <p:nvPr/>
            </p:nvCxnSpPr>
            <p:spPr bwMode="auto">
              <a:xfrm flipV="1">
                <a:off x="9547476" y="4328744"/>
                <a:ext cx="370730" cy="12742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27563878-9193-7F4D-BC00-6A1D41F49D26}"/>
                  </a:ext>
                </a:extLst>
              </p:cNvPr>
              <p:cNvCxnSpPr/>
              <p:nvPr/>
            </p:nvCxnSpPr>
            <p:spPr bwMode="auto">
              <a:xfrm>
                <a:off x="10162620" y="4135279"/>
                <a:ext cx="309667" cy="119117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550421A8-B87B-EB40-8331-CCFE11501F6D}"/>
                  </a:ext>
                </a:extLst>
              </p:cNvPr>
              <p:cNvCxnSpPr/>
              <p:nvPr/>
            </p:nvCxnSpPr>
            <p:spPr bwMode="auto">
              <a:xfrm>
                <a:off x="10641254" y="5299348"/>
                <a:ext cx="85147" cy="360359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3D842D66-B7FC-2E4C-88B3-1B6682E3AF4D}"/>
                  </a:ext>
                </a:extLst>
              </p:cNvPr>
              <p:cNvCxnSpPr/>
              <p:nvPr/>
            </p:nvCxnSpPr>
            <p:spPr bwMode="auto">
              <a:xfrm>
                <a:off x="10758198" y="5192678"/>
                <a:ext cx="285129" cy="141778"/>
              </a:xfrm>
              <a:prstGeom prst="line">
                <a:avLst/>
              </a:prstGeom>
              <a:solidFill>
                <a:srgbClr val="4472C4"/>
              </a:solidFill>
              <a:ln w="19050" cap="flat" cmpd="sng" algn="ctr">
                <a:solidFill>
                  <a:sysClr val="window" lastClr="FFFFFF">
                    <a:alpha val="40000"/>
                  </a:sysClr>
                </a:solidFill>
                <a:prstDash val="solid"/>
                <a:miter lim="800000"/>
                <a:headEnd type="none" w="med" len="med"/>
                <a:tailEnd type="none" w="med" len="sm"/>
              </a:ln>
              <a:effectLst/>
            </p:spPr>
          </p:cxnSp>
        </p:grpSp>
        <p:pic>
          <p:nvPicPr>
            <p:cNvPr id="182" name="Picture 181" descr="A close up of a logo&#10;&#10;Description automatically generated">
              <a:extLst>
                <a:ext uri="{FF2B5EF4-FFF2-40B4-BE49-F238E27FC236}">
                  <a16:creationId xmlns:a16="http://schemas.microsoft.com/office/drawing/2014/main" id="{767530D0-5480-AA44-AC53-2FD2D6D15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167" y="3846712"/>
              <a:ext cx="2583222" cy="1253341"/>
            </a:xfrm>
            <a:prstGeom prst="rect">
              <a:avLst/>
            </a:prstGeom>
          </p:spPr>
        </p:pic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9F8E5DDA-A2B1-AD4F-880E-632036CCCC79}"/>
                </a:ext>
              </a:extLst>
            </p:cNvPr>
            <p:cNvGrpSpPr/>
            <p:nvPr/>
          </p:nvGrpSpPr>
          <p:grpSpPr>
            <a:xfrm>
              <a:off x="994045" y="5361417"/>
              <a:ext cx="1757559" cy="594188"/>
              <a:chOff x="893860" y="5204901"/>
              <a:chExt cx="1757559" cy="594188"/>
            </a:xfrm>
          </p:grpSpPr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82063D86-8218-E640-8B89-A94673FA84C6}"/>
                  </a:ext>
                </a:extLst>
              </p:cNvPr>
              <p:cNvSpPr txBox="1"/>
              <p:nvPr/>
            </p:nvSpPr>
            <p:spPr>
              <a:xfrm>
                <a:off x="1293052" y="5204901"/>
                <a:ext cx="13583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</a:rPr>
                  <a:t>KENYA</a:t>
                </a:r>
                <a:b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</a:rPr>
                </a:b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</a:rPr>
                  <a:t>GEOPORTAL</a:t>
                </a:r>
              </a:p>
            </p:txBody>
          </p:sp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97AE9E0D-B6D4-544B-9E0E-ED532B803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3860" y="5244388"/>
                <a:ext cx="436233" cy="554702"/>
              </a:xfrm>
              <a:prstGeom prst="rect">
                <a:avLst/>
              </a:prstGeom>
            </p:spPr>
          </p:pic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22D9A84D-4671-374A-8A60-FE5E47DA2CC8}"/>
                </a:ext>
              </a:extLst>
            </p:cNvPr>
            <p:cNvSpPr txBox="1"/>
            <p:nvPr/>
          </p:nvSpPr>
          <p:spPr>
            <a:xfrm>
              <a:off x="2237420" y="6517676"/>
              <a:ext cx="1500042" cy="58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AFRIGEO GEOPORTAL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47B195F-3BB8-F541-81D9-AE1FC864FFEB}"/>
                </a:ext>
              </a:extLst>
            </p:cNvPr>
            <p:cNvSpPr txBox="1"/>
            <p:nvPr/>
          </p:nvSpPr>
          <p:spPr>
            <a:xfrm>
              <a:off x="5002940" y="6190966"/>
              <a:ext cx="1500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SOUTH AFRICA</a:t>
              </a:r>
              <a:b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</a:b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GEOPORTAL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5075F87A-CF8F-544C-8004-3DADA6F324D8}"/>
                </a:ext>
              </a:extLst>
            </p:cNvPr>
            <p:cNvSpPr txBox="1"/>
            <p:nvPr/>
          </p:nvSpPr>
          <p:spPr>
            <a:xfrm>
              <a:off x="5854473" y="5361417"/>
              <a:ext cx="1500042" cy="58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UNECA GEOPORTAL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4BFA530A-DE9D-B445-B1A0-DEB0AC04D4C8}"/>
                </a:ext>
              </a:extLst>
            </p:cNvPr>
            <p:cNvSpPr txBox="1"/>
            <p:nvPr/>
          </p:nvSpPr>
          <p:spPr>
            <a:xfrm>
              <a:off x="4701268" y="4125165"/>
              <a:ext cx="1500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NIGERIA</a:t>
              </a:r>
              <a:b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</a:b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GEOPORTAL</a:t>
              </a:r>
            </a:p>
          </p:txBody>
        </p: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9E39D386-3894-7048-83D2-CA8B64D19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54389" y="4207398"/>
              <a:ext cx="517211" cy="420307"/>
            </a:xfrm>
            <a:prstGeom prst="rect">
              <a:avLst/>
            </a:prstGeom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1BB9A4C5-041C-1743-AD9E-E18C80F1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57310" y="6222009"/>
              <a:ext cx="710019" cy="5394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8A790EA-BF60-B806-EE06-FEE33AF656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8899" y="5570765"/>
            <a:ext cx="950652" cy="836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EBDC65-7B74-3B84-9C9E-AEA338D79F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9498" y="4421848"/>
            <a:ext cx="1296996" cy="4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504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D6C23FD-D57C-44D3-B3F9-408655BBA424}"/>
              </a:ext>
            </a:extLst>
          </p:cNvPr>
          <p:cNvGrpSpPr/>
          <p:nvPr/>
        </p:nvGrpSpPr>
        <p:grpSpPr>
          <a:xfrm>
            <a:off x="0" y="0"/>
            <a:ext cx="12191999" cy="6888971"/>
            <a:chOff x="0" y="0"/>
            <a:chExt cx="12191999" cy="6888971"/>
          </a:xfrm>
        </p:grpSpPr>
        <p:sp>
          <p:nvSpPr>
            <p:cNvPr id="15" name="gradient background1">
              <a:extLst>
                <a:ext uri="{FF2B5EF4-FFF2-40B4-BE49-F238E27FC236}">
                  <a16:creationId xmlns:a16="http://schemas.microsoft.com/office/drawing/2014/main" id="{2EC1C2BD-6D1B-402B-92DB-814B81260D6F}"/>
                </a:ext>
              </a:extLst>
            </p:cNvPr>
            <p:cNvSpPr/>
            <p:nvPr/>
          </p:nvSpPr>
          <p:spPr bwMode="auto">
            <a:xfrm>
              <a:off x="0" y="0"/>
              <a:ext cx="12191999" cy="6888971"/>
            </a:xfrm>
            <a:prstGeom prst="rect">
              <a:avLst/>
            </a:prstGeom>
            <a:gradFill flip="none" rotWithShape="1">
              <a:gsLst>
                <a:gs pos="0">
                  <a:srgbClr val="1956BF"/>
                </a:gs>
                <a:gs pos="99000">
                  <a:srgbClr val="001231"/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B31BDB-049D-4209-BE29-7697C11C3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15000"/>
            </a:blip>
            <a:srcRect l="10269" b="62097"/>
            <a:stretch/>
          </p:blipFill>
          <p:spPr>
            <a:xfrm>
              <a:off x="0" y="5480781"/>
              <a:ext cx="5432667" cy="140819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5B10B3-488A-4833-AC68-DA8608901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536D775-0AD6-4080-AD40-3D88928A0BD7}"/>
              </a:ext>
            </a:extLst>
          </p:cNvPr>
          <p:cNvSpPr/>
          <p:nvPr/>
        </p:nvSpPr>
        <p:spPr>
          <a:xfrm>
            <a:off x="274095" y="335176"/>
            <a:ext cx="5542811" cy="576523"/>
          </a:xfrm>
          <a:custGeom>
            <a:avLst/>
            <a:gdLst>
              <a:gd name="connsiteX0" fmla="*/ 0 w 2172169"/>
              <a:gd name="connsiteY0" fmla="*/ 0 h 1904034"/>
              <a:gd name="connsiteX1" fmla="*/ 2172169 w 2172169"/>
              <a:gd name="connsiteY1" fmla="*/ 0 h 1904034"/>
              <a:gd name="connsiteX2" fmla="*/ 2172169 w 2172169"/>
              <a:gd name="connsiteY2" fmla="*/ 1904034 h 1904034"/>
              <a:gd name="connsiteX3" fmla="*/ 0 w 2172169"/>
              <a:gd name="connsiteY3" fmla="*/ 1904034 h 1904034"/>
              <a:gd name="connsiteX4" fmla="*/ 0 w 2172169"/>
              <a:gd name="connsiteY4" fmla="*/ 0 h 190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2169" h="1904034">
                <a:moveTo>
                  <a:pt x="0" y="0"/>
                </a:moveTo>
                <a:lnTo>
                  <a:pt x="2172169" y="0"/>
                </a:lnTo>
                <a:lnTo>
                  <a:pt x="2172169" y="1904034"/>
                </a:lnTo>
                <a:lnTo>
                  <a:pt x="0" y="1904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ＭＳ Ｐゴシック"/>
              </a:rPr>
              <a:t>Data Set Views, Downloads, and APIs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FF6E6-2F99-0612-2706-60EFD462C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40" y="1238804"/>
            <a:ext cx="6195978" cy="4624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481F1-EF3D-B96A-1E02-9A7E25F89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330" y="664911"/>
            <a:ext cx="2742647" cy="48158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A9CE3A-58F9-44C5-A3A8-5571145502A6}"/>
              </a:ext>
            </a:extLst>
          </p:cNvPr>
          <p:cNvGrpSpPr/>
          <p:nvPr/>
        </p:nvGrpSpPr>
        <p:grpSpPr>
          <a:xfrm>
            <a:off x="9691706" y="3652059"/>
            <a:ext cx="2607556" cy="3205941"/>
            <a:chOff x="7737373" y="1661157"/>
            <a:chExt cx="3751926" cy="5227323"/>
          </a:xfrm>
        </p:grpSpPr>
        <p:pic>
          <p:nvPicPr>
            <p:cNvPr id="10246" name="Picture 6">
              <a:extLst>
                <a:ext uri="{FF2B5EF4-FFF2-40B4-BE49-F238E27FC236}">
                  <a16:creationId xmlns:a16="http://schemas.microsoft.com/office/drawing/2014/main" id="{97319EBB-5D8F-419D-B187-26111C314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409" y="2679429"/>
              <a:ext cx="2598890" cy="4209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phic 21" descr="Arrow Rotate right">
              <a:extLst>
                <a:ext uri="{FF2B5EF4-FFF2-40B4-BE49-F238E27FC236}">
                  <a16:creationId xmlns:a16="http://schemas.microsoft.com/office/drawing/2014/main" id="{3448E848-778F-44DE-89F8-4BE817346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37373" y="1661157"/>
              <a:ext cx="2033496" cy="16065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21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1E2F1-1AAE-4236-A415-EE752D5FD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385"/>
            <a:ext cx="12188825" cy="6856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D2CA0-10FF-4FE3-9D59-CBCB743EC7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01" r="11901"/>
          <a:stretch/>
        </p:blipFill>
        <p:spPr>
          <a:xfrm>
            <a:off x="7543959" y="1948126"/>
            <a:ext cx="2132994" cy="2073956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C27B8-51F3-40BB-A34C-6245CD041578}"/>
              </a:ext>
            </a:extLst>
          </p:cNvPr>
          <p:cNvSpPr txBox="1"/>
          <p:nvPr/>
        </p:nvSpPr>
        <p:spPr>
          <a:xfrm>
            <a:off x="965113" y="2429750"/>
            <a:ext cx="3286368" cy="18864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ct val="200000"/>
              </a:lnSpc>
            </a:pPr>
            <a:r>
              <a:rPr lang="en-US" sz="2400" dirty="0">
                <a:solidFill>
                  <a:prstClr val="white"/>
                </a:solidFill>
                <a:latin typeface="Arial"/>
                <a:ea typeface="ＭＳ Ｐゴシック"/>
              </a:rPr>
              <a:t>Africa GeoPortal Identities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5E74E-0852-49A0-B5FE-CA1F843D785D}"/>
              </a:ext>
            </a:extLst>
          </p:cNvPr>
          <p:cNvSpPr txBox="1"/>
          <p:nvPr/>
        </p:nvSpPr>
        <p:spPr>
          <a:xfrm>
            <a:off x="5505058" y="4462662"/>
            <a:ext cx="1736433" cy="2357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799"/>
              </a:lnSpc>
            </a:pPr>
            <a:r>
              <a:rPr lang="en-US" sz="1600" dirty="0">
                <a:solidFill>
                  <a:prstClr val="white"/>
                </a:solidFill>
                <a:latin typeface="Arial"/>
                <a:ea typeface="ＭＳ Ｐゴシック"/>
              </a:rPr>
              <a:t>Agency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9A7AF-B252-C332-DA49-1E0D58795E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33" r="11433"/>
          <a:stretch/>
        </p:blipFill>
        <p:spPr>
          <a:xfrm>
            <a:off x="5306778" y="1948126"/>
            <a:ext cx="2132994" cy="2073956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B5C21-25EF-14D4-0AB0-46002993A4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782" r="15782"/>
          <a:stretch/>
        </p:blipFill>
        <p:spPr>
          <a:xfrm>
            <a:off x="9781140" y="1948126"/>
            <a:ext cx="2132994" cy="2073956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082610F-5DE3-F04B-5E01-B89E81B1B1E3}"/>
              </a:ext>
            </a:extLst>
          </p:cNvPr>
          <p:cNvSpPr txBox="1"/>
          <p:nvPr/>
        </p:nvSpPr>
        <p:spPr>
          <a:xfrm>
            <a:off x="10067692" y="4490289"/>
            <a:ext cx="1736433" cy="2357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799"/>
              </a:lnSpc>
            </a:pPr>
            <a:r>
              <a:rPr lang="en-US" sz="1600" dirty="0">
                <a:solidFill>
                  <a:prstClr val="white"/>
                </a:solidFill>
                <a:latin typeface="Arial"/>
                <a:ea typeface="ＭＳ Ｐゴシック"/>
              </a:rPr>
              <a:t>Community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021661-1807-93E9-99A8-BE65910EEB69}"/>
              </a:ext>
            </a:extLst>
          </p:cNvPr>
          <p:cNvSpPr txBox="1"/>
          <p:nvPr/>
        </p:nvSpPr>
        <p:spPr>
          <a:xfrm>
            <a:off x="7940520" y="4490289"/>
            <a:ext cx="1736433" cy="2357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799"/>
              </a:lnSpc>
            </a:pPr>
            <a:r>
              <a:rPr lang="en-US" sz="1600" dirty="0">
                <a:solidFill>
                  <a:prstClr val="white"/>
                </a:solidFill>
                <a:latin typeface="Arial"/>
                <a:ea typeface="ＭＳ Ｐゴシック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62563189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1E2F1-1AAE-4236-A415-EE752D5FD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385"/>
            <a:ext cx="12188825" cy="6856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D2CA0-10FF-4FE3-9D59-CBCB743EC7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01" r="11901"/>
          <a:stretch/>
        </p:blipFill>
        <p:spPr>
          <a:xfrm>
            <a:off x="7543959" y="1948126"/>
            <a:ext cx="2132994" cy="2073956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C27B8-51F3-40BB-A34C-6245CD041578}"/>
              </a:ext>
            </a:extLst>
          </p:cNvPr>
          <p:cNvSpPr txBox="1"/>
          <p:nvPr/>
        </p:nvSpPr>
        <p:spPr>
          <a:xfrm>
            <a:off x="965113" y="2429750"/>
            <a:ext cx="3286368" cy="18864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ct val="200000"/>
              </a:lnSpc>
            </a:pPr>
            <a:r>
              <a:rPr lang="en-US" sz="2400" dirty="0">
                <a:solidFill>
                  <a:prstClr val="white"/>
                </a:solidFill>
                <a:latin typeface="Arial"/>
                <a:ea typeface="ＭＳ Ｐゴシック"/>
              </a:rPr>
              <a:t>Africa GeoPortal Identities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5E74E-0852-49A0-B5FE-CA1F843D785D}"/>
              </a:ext>
            </a:extLst>
          </p:cNvPr>
          <p:cNvSpPr txBox="1"/>
          <p:nvPr/>
        </p:nvSpPr>
        <p:spPr>
          <a:xfrm>
            <a:off x="5616297" y="4316163"/>
            <a:ext cx="1736433" cy="2357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799"/>
              </a:lnSpc>
            </a:pPr>
            <a:r>
              <a:rPr lang="en-US" sz="1600" dirty="0">
                <a:solidFill>
                  <a:prstClr val="white"/>
                </a:solidFill>
                <a:latin typeface="Arial"/>
                <a:ea typeface="ＭＳ Ｐゴシック"/>
              </a:rPr>
              <a:t>Agencies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9A7AF-B252-C332-DA49-1E0D58795E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33" r="11433"/>
          <a:stretch/>
        </p:blipFill>
        <p:spPr>
          <a:xfrm>
            <a:off x="5306778" y="1948126"/>
            <a:ext cx="2132994" cy="2073956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B5C21-25EF-14D4-0AB0-46002993A4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782" r="15782"/>
          <a:stretch/>
        </p:blipFill>
        <p:spPr>
          <a:xfrm>
            <a:off x="9781140" y="1948126"/>
            <a:ext cx="2132994" cy="2073956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37BC79-5702-BB88-61AF-3BADC2B01BF8}"/>
              </a:ext>
            </a:extLst>
          </p:cNvPr>
          <p:cNvGrpSpPr/>
          <p:nvPr/>
        </p:nvGrpSpPr>
        <p:grpSpPr>
          <a:xfrm>
            <a:off x="4984411" y="4383247"/>
            <a:ext cx="924234" cy="1103956"/>
            <a:chOff x="8432775" y="5270044"/>
            <a:chExt cx="924234" cy="110395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2D2F6B0-0595-0D24-CBBE-D0B11E395A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66419" y="5270044"/>
              <a:ext cx="824578" cy="926384"/>
              <a:chOff x="9636517" y="3309303"/>
              <a:chExt cx="872747" cy="980501"/>
            </a:xfrm>
            <a:effectLst/>
          </p:grpSpPr>
          <p:pic>
            <p:nvPicPr>
              <p:cNvPr id="24" name="Graphic 23" descr="Cloud">
                <a:extLst>
                  <a:ext uri="{FF2B5EF4-FFF2-40B4-BE49-F238E27FC236}">
                    <a16:creationId xmlns:a16="http://schemas.microsoft.com/office/drawing/2014/main" id="{CAF9836E-871E-8438-59D6-CED2801B5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636517" y="3309303"/>
                <a:ext cx="872747" cy="980501"/>
              </a:xfrm>
              <a:prstGeom prst="rect">
                <a:avLst/>
              </a:prstGeom>
              <a:effectLst/>
            </p:spPr>
          </p:pic>
          <p:pic>
            <p:nvPicPr>
              <p:cNvPr id="25" name="Graphic 24" descr="Database">
                <a:extLst>
                  <a:ext uri="{FF2B5EF4-FFF2-40B4-BE49-F238E27FC236}">
                    <a16:creationId xmlns:a16="http://schemas.microsoft.com/office/drawing/2014/main" id="{8C9AF4F6-82D3-0159-C918-06FA9BA3E9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940573" y="3717179"/>
                <a:ext cx="426784" cy="309133"/>
              </a:xfrm>
              <a:prstGeom prst="rect">
                <a:avLst/>
              </a:prstGeom>
              <a:effectLst/>
            </p:spPr>
          </p:pic>
          <p:pic>
            <p:nvPicPr>
              <p:cNvPr id="26" name="Graphic 25" descr="Lock">
                <a:extLst>
                  <a:ext uri="{FF2B5EF4-FFF2-40B4-BE49-F238E27FC236}">
                    <a16:creationId xmlns:a16="http://schemas.microsoft.com/office/drawing/2014/main" id="{3AEDC937-B8DF-7BDB-F641-BBE2755A8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756189" y="3740581"/>
                <a:ext cx="274320" cy="274320"/>
              </a:xfrm>
              <a:prstGeom prst="rect">
                <a:avLst/>
              </a:prstGeom>
              <a:effectLst/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3B881F-D587-505D-7F38-930B002D859C}"/>
                </a:ext>
              </a:extLst>
            </p:cNvPr>
            <p:cNvSpPr txBox="1"/>
            <p:nvPr/>
          </p:nvSpPr>
          <p:spPr>
            <a:xfrm>
              <a:off x="8432775" y="6089249"/>
              <a:ext cx="924234" cy="28475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lvl="0" algn="ctr" defTabSz="914400" eaLnBrk="0" hangingPunct="0">
                <a:defRPr/>
              </a:pPr>
              <a:r>
                <a:rPr lang="en-US" sz="1200" i="1" kern="0" dirty="0">
                  <a:solidFill>
                    <a:srgbClr val="8DDCF5"/>
                  </a:solidFill>
                  <a:latin typeface="AvenirNext LT Pro Light" panose="020B0304020202020204" pitchFamily="34" charset="0"/>
                </a:rPr>
                <a:t>Open 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8DDCF5"/>
                  </a:solidFill>
                  <a:effectLst/>
                  <a:uLnTx/>
                  <a:uFillTx/>
                  <a:latin typeface="AvenirNext LT Pro Light" panose="020B0304020202020204" pitchFamily="34" charset="0"/>
                  <a:ea typeface="ＭＳ Ｐゴシック"/>
                </a:rPr>
                <a:t>Data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6D6225-1910-7061-A199-ABC284B9294F}"/>
              </a:ext>
            </a:extLst>
          </p:cNvPr>
          <p:cNvGrpSpPr/>
          <p:nvPr/>
        </p:nvGrpSpPr>
        <p:grpSpPr>
          <a:xfrm>
            <a:off x="6129907" y="4717466"/>
            <a:ext cx="841523" cy="951553"/>
            <a:chOff x="7417004" y="3569291"/>
            <a:chExt cx="841523" cy="9515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F245B1-5EED-7886-34B0-2C64A73530A2}"/>
                </a:ext>
              </a:extLst>
            </p:cNvPr>
            <p:cNvSpPr txBox="1"/>
            <p:nvPr/>
          </p:nvSpPr>
          <p:spPr>
            <a:xfrm>
              <a:off x="7417004" y="4236093"/>
              <a:ext cx="841523" cy="28475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8DDCF5"/>
                  </a:solidFill>
                  <a:effectLst/>
                  <a:uLnTx/>
                  <a:uFillTx/>
                  <a:latin typeface="AvenirNext LT Pro Light" panose="020B0304020202020204" pitchFamily="34" charset="0"/>
                  <a:ea typeface="ＭＳ Ｐゴシック"/>
                </a:rPr>
                <a:t>Sites &amp; Pages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5BD841D-8381-38EF-211B-8B100D36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01389" y="3569291"/>
              <a:ext cx="672754" cy="67275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70691B-660D-A568-48C2-61675ED8106B}"/>
              </a:ext>
            </a:extLst>
          </p:cNvPr>
          <p:cNvGrpSpPr/>
          <p:nvPr/>
        </p:nvGrpSpPr>
        <p:grpSpPr>
          <a:xfrm>
            <a:off x="7054584" y="5580372"/>
            <a:ext cx="847529" cy="815346"/>
            <a:chOff x="7428319" y="2491639"/>
            <a:chExt cx="847529" cy="815346"/>
          </a:xfrm>
        </p:grpSpPr>
        <p:pic>
          <p:nvPicPr>
            <p:cNvPr id="18" name="Graphic 17" descr="Wireless">
              <a:extLst>
                <a:ext uri="{FF2B5EF4-FFF2-40B4-BE49-F238E27FC236}">
                  <a16:creationId xmlns:a16="http://schemas.microsoft.com/office/drawing/2014/main" id="{5B5E4E57-5C17-D6EB-DCEB-585C056C3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7593360" y="2491639"/>
              <a:ext cx="495472" cy="544761"/>
            </a:xfrm>
            <a:prstGeom prst="rect">
              <a:avLst/>
            </a:prstGeom>
            <a:effectLst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A97ACF-2732-FC5A-791C-DC2A063BF0DA}"/>
                </a:ext>
              </a:extLst>
            </p:cNvPr>
            <p:cNvSpPr txBox="1"/>
            <p:nvPr/>
          </p:nvSpPr>
          <p:spPr>
            <a:xfrm>
              <a:off x="7428319" y="3084294"/>
              <a:ext cx="847529" cy="22269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>
                  <a:ln>
                    <a:noFill/>
                  </a:ln>
                  <a:solidFill>
                    <a:srgbClr val="8DDCF5"/>
                  </a:solidFill>
                  <a:effectLst/>
                  <a:uLnTx/>
                  <a:uFillTx/>
                  <a:latin typeface="AvenirNext LT Pro Light" panose="020B0304020202020204" pitchFamily="34" charset="0"/>
                  <a:ea typeface="ＭＳ Ｐゴシック"/>
                </a:rPr>
                <a:t>Followers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48D98C-5C98-54E2-6C6B-2FA0B3A62880}"/>
              </a:ext>
            </a:extLst>
          </p:cNvPr>
          <p:cNvGrpSpPr/>
          <p:nvPr/>
        </p:nvGrpSpPr>
        <p:grpSpPr>
          <a:xfrm>
            <a:off x="6973358" y="4510147"/>
            <a:ext cx="977614" cy="834680"/>
            <a:chOff x="1370668" y="1427812"/>
            <a:chExt cx="977614" cy="83468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C42E0E-DED3-1E7C-0BA6-AA493BAF8579}"/>
                </a:ext>
              </a:extLst>
            </p:cNvPr>
            <p:cNvSpPr txBox="1"/>
            <p:nvPr/>
          </p:nvSpPr>
          <p:spPr>
            <a:xfrm>
              <a:off x="1370668" y="2028862"/>
              <a:ext cx="977614" cy="23363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8DDCF5"/>
                  </a:solidFill>
                  <a:effectLst/>
                  <a:uLnTx/>
                  <a:uFillTx/>
                  <a:latin typeface="AvenirNext LT Pro Light" panose="020B0304020202020204" pitchFamily="34" charset="0"/>
                  <a:ea typeface="ＭＳ Ｐゴシック"/>
                </a:rPr>
                <a:t>Teams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25D1E71-2380-A4B6-9070-15FFC3F4B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99081" y="1427812"/>
              <a:ext cx="553156" cy="5531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505F4B-09C3-C7BB-FE06-AC7528462C24}"/>
              </a:ext>
            </a:extLst>
          </p:cNvPr>
          <p:cNvGrpSpPr/>
          <p:nvPr/>
        </p:nvGrpSpPr>
        <p:grpSpPr>
          <a:xfrm>
            <a:off x="5886971" y="5716011"/>
            <a:ext cx="977614" cy="864857"/>
            <a:chOff x="10235469" y="2457406"/>
            <a:chExt cx="977614" cy="8648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D34BB9-6CA8-7F2D-01E5-823D6F5B4BD3}"/>
                </a:ext>
              </a:extLst>
            </p:cNvPr>
            <p:cNvSpPr txBox="1"/>
            <p:nvPr/>
          </p:nvSpPr>
          <p:spPr>
            <a:xfrm>
              <a:off x="10235469" y="3088633"/>
              <a:ext cx="977614" cy="23363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>
                  <a:ln>
                    <a:noFill/>
                  </a:ln>
                  <a:solidFill>
                    <a:srgbClr val="8DDCF5"/>
                  </a:solidFill>
                  <a:effectLst/>
                  <a:uLnTx/>
                  <a:uFillTx/>
                  <a:latin typeface="AvenirNext LT Pro Light" panose="020B0304020202020204" pitchFamily="34" charset="0"/>
                  <a:ea typeface="ＭＳ Ｐゴシック"/>
                </a:rPr>
                <a:t>Feedback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762F53F-ADA9-8AFD-1124-7AA842215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486674" y="2457406"/>
              <a:ext cx="583333" cy="58333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AB124D-82F4-2219-ECB9-C0B8FA0C4DAE}"/>
              </a:ext>
            </a:extLst>
          </p:cNvPr>
          <p:cNvGrpSpPr/>
          <p:nvPr/>
        </p:nvGrpSpPr>
        <p:grpSpPr>
          <a:xfrm>
            <a:off x="5084218" y="5525647"/>
            <a:ext cx="841523" cy="896229"/>
            <a:chOff x="10303515" y="1358114"/>
            <a:chExt cx="841523" cy="896229"/>
          </a:xfrm>
        </p:grpSpPr>
        <p:pic>
          <p:nvPicPr>
            <p:cNvPr id="28" name="Graphic 27" descr="Upward trend">
              <a:extLst>
                <a:ext uri="{FF2B5EF4-FFF2-40B4-BE49-F238E27FC236}">
                  <a16:creationId xmlns:a16="http://schemas.microsoft.com/office/drawing/2014/main" id="{85F6A33C-F822-1FED-5F6E-D09EF0881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436685" y="1358114"/>
              <a:ext cx="575182" cy="577821"/>
            </a:xfrm>
            <a:prstGeom prst="rect">
              <a:avLst/>
            </a:prstGeom>
            <a:effectLst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E3AC610-F2C2-038C-AE98-D829E4F5BFA2}"/>
                </a:ext>
              </a:extLst>
            </p:cNvPr>
            <p:cNvSpPr txBox="1"/>
            <p:nvPr/>
          </p:nvSpPr>
          <p:spPr>
            <a:xfrm>
              <a:off x="10303515" y="1969592"/>
              <a:ext cx="841523" cy="28475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8DDCF5"/>
                  </a:solidFill>
                  <a:effectLst/>
                  <a:uLnTx/>
                  <a:uFillTx/>
                  <a:latin typeface="AvenirNext LT Pro Light" panose="020B0304020202020204" pitchFamily="34" charset="0"/>
                  <a:ea typeface="ＭＳ Ｐゴシック"/>
                </a:rPr>
                <a:t>Dashboards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03226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1E2F1-1AAE-4236-A415-EE752D5FD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385"/>
            <a:ext cx="12188825" cy="6856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D2CA0-10FF-4FE3-9D59-CBCB743EC7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01" r="11901"/>
          <a:stretch/>
        </p:blipFill>
        <p:spPr>
          <a:xfrm>
            <a:off x="7543959" y="1948126"/>
            <a:ext cx="2132994" cy="2073956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57148F7-B93A-4F3E-A915-F4047DE837AE}"/>
              </a:ext>
            </a:extLst>
          </p:cNvPr>
          <p:cNvGrpSpPr/>
          <p:nvPr/>
        </p:nvGrpSpPr>
        <p:grpSpPr>
          <a:xfrm>
            <a:off x="7658891" y="4780046"/>
            <a:ext cx="2342431" cy="1272334"/>
            <a:chOff x="2680011" y="3405655"/>
            <a:chExt cx="1700350" cy="8022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B56164-B362-49DA-A249-2CAF7401E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011" y="3417842"/>
              <a:ext cx="800169" cy="312447"/>
            </a:xfrm>
            <a:prstGeom prst="rect">
              <a:avLst/>
            </a:prstGeom>
            <a:ln w="25400">
              <a:solidFill>
                <a:srgbClr val="CCCCFF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3B565F-8E2B-4950-81DB-88DFC7FE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2843" y="3405655"/>
              <a:ext cx="737518" cy="336819"/>
            </a:xfrm>
            <a:prstGeom prst="rect">
              <a:avLst/>
            </a:prstGeom>
            <a:noFill/>
            <a:ln w="25400">
              <a:solidFill>
                <a:srgbClr val="CCCCFF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0F6ED4-3462-4E1A-BED8-EE461DA88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50780" y="3880213"/>
              <a:ext cx="723963" cy="327688"/>
            </a:xfrm>
            <a:prstGeom prst="rect">
              <a:avLst/>
            </a:prstGeom>
            <a:ln w="25400">
              <a:solidFill>
                <a:srgbClr val="CCCCFF"/>
              </a:solidFill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EC27B8-51F3-40BB-A34C-6245CD041578}"/>
              </a:ext>
            </a:extLst>
          </p:cNvPr>
          <p:cNvSpPr txBox="1"/>
          <p:nvPr/>
        </p:nvSpPr>
        <p:spPr>
          <a:xfrm>
            <a:off x="965113" y="2429750"/>
            <a:ext cx="3286368" cy="18864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ct val="200000"/>
              </a:lnSpc>
            </a:pPr>
            <a:r>
              <a:rPr lang="en-US" sz="2400" dirty="0">
                <a:solidFill>
                  <a:prstClr val="white"/>
                </a:solidFill>
                <a:latin typeface="Arial"/>
                <a:ea typeface="ＭＳ Ｐゴシック"/>
              </a:rPr>
              <a:t>Africa GeoPortal Identities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5E74E-0852-49A0-B5FE-CA1F843D785D}"/>
              </a:ext>
            </a:extLst>
          </p:cNvPr>
          <p:cNvSpPr txBox="1"/>
          <p:nvPr/>
        </p:nvSpPr>
        <p:spPr>
          <a:xfrm>
            <a:off x="7949664" y="4198278"/>
            <a:ext cx="1736433" cy="2357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799"/>
              </a:lnSpc>
            </a:pPr>
            <a:r>
              <a:rPr lang="en-US" sz="1600" dirty="0">
                <a:solidFill>
                  <a:prstClr val="white"/>
                </a:solidFill>
                <a:latin typeface="Arial"/>
                <a:ea typeface="ＭＳ Ｐゴシック"/>
              </a:rPr>
              <a:t>Individuals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9A7AF-B252-C332-DA49-1E0D58795E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433" r="11433"/>
          <a:stretch/>
        </p:blipFill>
        <p:spPr>
          <a:xfrm>
            <a:off x="5306778" y="1948126"/>
            <a:ext cx="2132994" cy="2073956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B5C21-25EF-14D4-0AB0-46002993A42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782" r="15782"/>
          <a:stretch/>
        </p:blipFill>
        <p:spPr>
          <a:xfrm>
            <a:off x="9781140" y="1948126"/>
            <a:ext cx="2132994" cy="20739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109239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1E2F1-1AAE-4236-A415-EE752D5FD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385"/>
            <a:ext cx="12188825" cy="6856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D2CA0-10FF-4FE3-9D59-CBCB743EC7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01" r="11901"/>
          <a:stretch/>
        </p:blipFill>
        <p:spPr>
          <a:xfrm>
            <a:off x="7543959" y="1948126"/>
            <a:ext cx="2132994" cy="2073956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C27B8-51F3-40BB-A34C-6245CD041578}"/>
              </a:ext>
            </a:extLst>
          </p:cNvPr>
          <p:cNvSpPr txBox="1"/>
          <p:nvPr/>
        </p:nvSpPr>
        <p:spPr>
          <a:xfrm>
            <a:off x="965113" y="2429750"/>
            <a:ext cx="3286368" cy="18864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ct val="200000"/>
              </a:lnSpc>
            </a:pPr>
            <a:r>
              <a:rPr lang="en-US" sz="2400" dirty="0">
                <a:solidFill>
                  <a:prstClr val="white"/>
                </a:solidFill>
                <a:latin typeface="Arial"/>
                <a:ea typeface="ＭＳ Ｐゴシック"/>
              </a:rPr>
              <a:t>Africa GeoPortal Identities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5E74E-0852-49A0-B5FE-CA1F843D785D}"/>
              </a:ext>
            </a:extLst>
          </p:cNvPr>
          <p:cNvSpPr txBox="1"/>
          <p:nvPr/>
        </p:nvSpPr>
        <p:spPr>
          <a:xfrm>
            <a:off x="7949664" y="4198278"/>
            <a:ext cx="1736433" cy="2357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799"/>
              </a:lnSpc>
            </a:pPr>
            <a:r>
              <a:rPr lang="en-US" sz="1600" dirty="0">
                <a:solidFill>
                  <a:prstClr val="white"/>
                </a:solidFill>
                <a:latin typeface="Arial"/>
                <a:ea typeface="ＭＳ Ｐゴシック"/>
              </a:rPr>
              <a:t>Individuals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9A7AF-B252-C332-DA49-1E0D58795E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33" r="11433"/>
          <a:stretch/>
        </p:blipFill>
        <p:spPr>
          <a:xfrm>
            <a:off x="5306778" y="1948126"/>
            <a:ext cx="2132994" cy="2073956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B5C21-25EF-14D4-0AB0-46002993A4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782" r="15782"/>
          <a:stretch/>
        </p:blipFill>
        <p:spPr>
          <a:xfrm>
            <a:off x="9781140" y="1948126"/>
            <a:ext cx="2132994" cy="2073956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D668BC-A985-B525-5EA7-C8EC6BEA5CE2}"/>
              </a:ext>
            </a:extLst>
          </p:cNvPr>
          <p:cNvGrpSpPr/>
          <p:nvPr/>
        </p:nvGrpSpPr>
        <p:grpSpPr>
          <a:xfrm>
            <a:off x="10004014" y="4678671"/>
            <a:ext cx="977614" cy="1024087"/>
            <a:chOff x="8336711" y="1369942"/>
            <a:chExt cx="977614" cy="102408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B1BEBA-C0E3-7F31-8D49-2228B506CEFB}"/>
                </a:ext>
              </a:extLst>
            </p:cNvPr>
            <p:cNvSpPr txBox="1"/>
            <p:nvPr/>
          </p:nvSpPr>
          <p:spPr>
            <a:xfrm>
              <a:off x="8336711" y="1968677"/>
              <a:ext cx="977614" cy="42535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8DDCF5"/>
                  </a:solidFill>
                  <a:effectLst/>
                  <a:uLnTx/>
                  <a:uFillTx/>
                  <a:latin typeface="AvenirNext LT Pro Light" panose="020B0304020202020204" pitchFamily="34" charset="0"/>
                  <a:ea typeface="ＭＳ Ｐゴシック"/>
                </a:rPr>
                <a:t>Community Identities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D8F87B1-B045-F864-864C-CBB3206F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25547" y="1369942"/>
              <a:ext cx="535754" cy="53575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CE27AB-B07B-58E2-33B1-C7FC59ED66FD}"/>
              </a:ext>
            </a:extLst>
          </p:cNvPr>
          <p:cNvGrpSpPr/>
          <p:nvPr/>
        </p:nvGrpSpPr>
        <p:grpSpPr>
          <a:xfrm>
            <a:off x="10999418" y="4764880"/>
            <a:ext cx="977614" cy="851669"/>
            <a:chOff x="9269467" y="1354824"/>
            <a:chExt cx="977614" cy="85166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3994B6-9902-9DD5-D20C-08C28E57FD6F}"/>
                </a:ext>
              </a:extLst>
            </p:cNvPr>
            <p:cNvSpPr txBox="1"/>
            <p:nvPr/>
          </p:nvSpPr>
          <p:spPr>
            <a:xfrm>
              <a:off x="9269467" y="1972863"/>
              <a:ext cx="977614" cy="23363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>
                  <a:ln>
                    <a:noFill/>
                  </a:ln>
                  <a:solidFill>
                    <a:srgbClr val="8DDCF5"/>
                  </a:solidFill>
                  <a:effectLst/>
                  <a:uLnTx/>
                  <a:uFillTx/>
                  <a:latin typeface="AvenirNext LT Pro Light" panose="020B0304020202020204" pitchFamily="34" charset="0"/>
                  <a:ea typeface="ＭＳ Ｐゴシック"/>
                </a:rPr>
                <a:t>Events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196F285-FC05-67BE-CD73-34470FAB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59871" y="1354824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691661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1496CF-2D02-6548-AA07-1F0CFF0D4237}"/>
              </a:ext>
            </a:extLst>
          </p:cNvPr>
          <p:cNvSpPr/>
          <p:nvPr/>
        </p:nvSpPr>
        <p:spPr bwMode="auto">
          <a:xfrm>
            <a:off x="1589" y="0"/>
            <a:ext cx="6553588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6DFFFF"/>
              </a:highlight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CE065-087C-AF4B-ABF9-5FAC8C51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The Africa GeoPortal: Sustainable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D58460-50D3-BA41-96D2-18A3FB9FD91B}"/>
              </a:ext>
            </a:extLst>
          </p:cNvPr>
          <p:cNvSpPr txBox="1"/>
          <p:nvPr/>
        </p:nvSpPr>
        <p:spPr>
          <a:xfrm>
            <a:off x="7473542" y="-248194"/>
            <a:ext cx="0" cy="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3D36FE3-DB7D-A64B-BC35-44AC82D3E37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214" y="1544197"/>
            <a:ext cx="5360367" cy="1590678"/>
          </a:xfrm>
        </p:spPr>
        <p:txBody>
          <a:bodyPr anchor="t"/>
          <a:lstStyle/>
          <a:p>
            <a:pPr marL="0" indent="0">
              <a:buNone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What is </a:t>
            </a:r>
            <a:r>
              <a:rPr lang="en-GB" b="0" dirty="0" err="1">
                <a:solidFill>
                  <a:schemeClr val="bg1"/>
                </a:solidFill>
                <a:latin typeface="AvenirNext LT Pro Medium" panose="020B0503020202020204" pitchFamily="34" charset="77"/>
              </a:rPr>
              <a:t>Esri</a:t>
            </a: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 committing to:</a:t>
            </a:r>
          </a:p>
          <a:p>
            <a:pPr marL="0" indent="0">
              <a:buNone/>
            </a:pPr>
            <a:endParaRPr lang="en-GB" b="0" dirty="0">
              <a:solidFill>
                <a:schemeClr val="bg1"/>
              </a:solidFill>
              <a:latin typeface="AvenirNext LT Pro Medium" panose="020B0503020202020204" pitchFamily="34" charset="77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Keep the platform running as long as it is needed and used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Support project data to it continues to be accessible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Be a portal of portals, referencing or hosting geospatial data regardless of source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Promote the Africa </a:t>
            </a:r>
            <a:r>
              <a:rPr lang="en-GB" b="0" dirty="0" err="1">
                <a:solidFill>
                  <a:schemeClr val="bg1"/>
                </a:solidFill>
                <a:latin typeface="AvenirNext LT Pro Medium" panose="020B0503020202020204" pitchFamily="34" charset="77"/>
              </a:rPr>
              <a:t>GeoPortal</a:t>
            </a: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 and gain contributions from other </a:t>
            </a:r>
            <a:r>
              <a:rPr lang="en-GB" b="0" dirty="0" err="1">
                <a:solidFill>
                  <a:schemeClr val="bg1"/>
                </a:solidFill>
                <a:latin typeface="AvenirNext LT Pro Medium" panose="020B0503020202020204" pitchFamily="34" charset="77"/>
              </a:rPr>
              <a:t>Esri</a:t>
            </a:r>
            <a:r>
              <a:rPr lang="en-GB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 initiatives (Land, Statistics, Health Grants)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5E2AEE-5373-AC4D-BD1C-8A324C68F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857" y="190385"/>
            <a:ext cx="2193934" cy="1064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A10429-089E-F64C-8053-6E7547516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178" y="1747090"/>
            <a:ext cx="5711557" cy="33236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C23F11A-E30C-6045-993E-C013E42141B8}"/>
              </a:ext>
            </a:extLst>
          </p:cNvPr>
          <p:cNvSpPr txBox="1"/>
          <p:nvPr/>
        </p:nvSpPr>
        <p:spPr>
          <a:xfrm>
            <a:off x="8710194" y="5427864"/>
            <a:ext cx="1401523" cy="53651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</a:rPr>
              <a:t>Ongoing support commitment from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</a:rPr>
              <a:t>Esri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venirNext LT Pro Medium" panose="020B0503020202020204" pitchFamily="34" charset="77"/>
              <a:ea typeface="ＭＳ Ｐゴシック" pitchFamily="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510316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itting, window, white&#10;&#10;Description automatically generated">
            <a:extLst>
              <a:ext uri="{FF2B5EF4-FFF2-40B4-BE49-F238E27FC236}">
                <a16:creationId xmlns:a16="http://schemas.microsoft.com/office/drawing/2014/main" id="{B1491BDF-2C4E-7E46-9E12-E5AEAAED55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2" descr="A picture containing animal, water, blue, sitting&#10;&#10;Description automatically generated">
            <a:extLst>
              <a:ext uri="{FF2B5EF4-FFF2-40B4-BE49-F238E27FC236}">
                <a16:creationId xmlns:a16="http://schemas.microsoft.com/office/drawing/2014/main" id="{D63C1406-3999-D34E-80F5-0F2A7C56EA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Content Placeholder 4" hidden="1">
            <a:extLst>
              <a:ext uri="{FF2B5EF4-FFF2-40B4-BE49-F238E27FC236}">
                <a16:creationId xmlns:a16="http://schemas.microsoft.com/office/drawing/2014/main" id="{154715EC-148F-AB42-8B02-2C04048C7D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6280BF-273E-CB4F-9AD8-9F5EF6664298}"/>
              </a:ext>
            </a:extLst>
          </p:cNvPr>
          <p:cNvSpPr txBox="1">
            <a:spLocks/>
          </p:cNvSpPr>
          <p:nvPr/>
        </p:nvSpPr>
        <p:spPr>
          <a:xfrm>
            <a:off x="771158" y="2108444"/>
            <a:ext cx="10649684" cy="83099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How will you use it?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EBAA2-FBA4-3BCD-C84D-29566ECB7872}"/>
              </a:ext>
            </a:extLst>
          </p:cNvPr>
          <p:cNvSpPr txBox="1">
            <a:spLocks/>
          </p:cNvSpPr>
          <p:nvPr/>
        </p:nvSpPr>
        <p:spPr>
          <a:xfrm>
            <a:off x="771158" y="3267486"/>
            <a:ext cx="10649684" cy="61555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dirty="0">
                <a:solidFill>
                  <a:prstClr val="white"/>
                </a:solidFill>
                <a:latin typeface="Arial"/>
                <a:ea typeface="ＭＳ Ｐゴシック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fricageoportal.com</a:t>
            </a:r>
          </a:p>
        </p:txBody>
      </p:sp>
    </p:spTree>
    <p:extLst>
      <p:ext uri="{BB962C8B-B14F-4D97-AF65-F5344CB8AC3E}">
        <p14:creationId xmlns:p14="http://schemas.microsoft.com/office/powerpoint/2010/main" val="392919098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416374-6B5B-F980-72A5-FAA2DE58BD54}"/>
              </a:ext>
            </a:extLst>
          </p:cNvPr>
          <p:cNvSpPr txBox="1"/>
          <p:nvPr/>
        </p:nvSpPr>
        <p:spPr>
          <a:xfrm>
            <a:off x="3889093" y="340242"/>
            <a:ext cx="52123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endParaRPr lang="en-GB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36A31-BE39-6E87-F9CF-D7086036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995" y="1342432"/>
            <a:ext cx="2538974" cy="1066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060BD1-3642-FE1B-7098-EA3365872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46" y="1445196"/>
            <a:ext cx="2943050" cy="860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DB09D9-31F9-9F36-4CA2-7006110D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62" y="2890838"/>
            <a:ext cx="2754288" cy="778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79504-A4BC-9C48-6059-BF6DC46DA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385" y="1172317"/>
            <a:ext cx="1818409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6BD73-2187-CD02-7C89-E451CA651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210" y="1451753"/>
            <a:ext cx="2324100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F2F866-7E93-100E-9B01-9A0E755D8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4631" y="4959508"/>
            <a:ext cx="1039263" cy="453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9CBD45-FFC5-E8AB-B15E-C93F75377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8550" y="4449200"/>
            <a:ext cx="1555143" cy="1842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58F53B-DC76-D2CD-E97D-1417D520C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262" y="4650784"/>
            <a:ext cx="1555143" cy="1524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3D97B-A376-E4FE-03E0-25043E751B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3553" y="4393532"/>
            <a:ext cx="1538913" cy="17812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A9C87A-8366-DE5D-1D12-00599D25D0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3323" y="2925776"/>
            <a:ext cx="3910888" cy="750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73FE19-4022-93BD-F6C1-791CD9C16F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8319" y="2703123"/>
            <a:ext cx="1945234" cy="14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3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CADD5-C398-B4ED-0EBA-620C6FA56B00}"/>
              </a:ext>
            </a:extLst>
          </p:cNvPr>
          <p:cNvSpPr txBox="1"/>
          <p:nvPr/>
        </p:nvSpPr>
        <p:spPr>
          <a:xfrm>
            <a:off x="1761313" y="2644170"/>
            <a:ext cx="83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F8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GB" sz="4800" b="1" dirty="0">
                <a:solidFill>
                  <a:srgbClr val="0F8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GB" sz="4800" dirty="0">
              <a:solidFill>
                <a:srgbClr val="0F8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EF757-D86A-F99C-26DD-2E1283208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4820"/>
            <a:ext cx="12213266" cy="11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6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B074-9796-0946-A0F0-BAF8ACEA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Next LT Pro Medium" panose="020B0503020202020204" pitchFamily="34" charset="77"/>
              </a:rPr>
              <a:t>The Africa GeoPortal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6ED825-6624-4641-84CA-DCA1A999E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857" y="190385"/>
            <a:ext cx="2193934" cy="106446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B34007-7C96-0B42-A66A-08B9C2D8FA1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80492" y="2318061"/>
            <a:ext cx="5952922" cy="2910582"/>
          </a:xfrm>
        </p:spPr>
        <p:txBody>
          <a:bodyPr/>
          <a:lstStyle/>
          <a:p>
            <a:pPr marL="0" indent="0">
              <a:buNone/>
            </a:pPr>
            <a:r>
              <a:rPr lang="en-US" sz="3200" b="0" i="1" dirty="0">
                <a:latin typeface="AvenirNext LT Pro Medium" panose="020B0503020202020204" pitchFamily="34" charset="77"/>
              </a:rPr>
              <a:t>We are deeply committed to supporting innovation in Africa, helping users discover, explore, and understand the vast information available to them through the power of maps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38208-CA59-794B-B7CE-85FBB2F2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78" y="2244202"/>
            <a:ext cx="3141835" cy="3141835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24673118-5FE2-CD4A-9B04-CB1E66CE0269}"/>
              </a:ext>
            </a:extLst>
          </p:cNvPr>
          <p:cNvSpPr txBox="1">
            <a:spLocks/>
          </p:cNvSpPr>
          <p:nvPr/>
        </p:nvSpPr>
        <p:spPr>
          <a:xfrm>
            <a:off x="5195973" y="1511949"/>
            <a:ext cx="636105" cy="76635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6ACAD4B6-D07C-3F46-8811-4DC2A6316614}"/>
              </a:ext>
            </a:extLst>
          </p:cNvPr>
          <p:cNvSpPr txBox="1">
            <a:spLocks/>
          </p:cNvSpPr>
          <p:nvPr/>
        </p:nvSpPr>
        <p:spPr>
          <a:xfrm>
            <a:off x="10580091" y="4983796"/>
            <a:ext cx="930619" cy="80448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22A561A4-B1F7-994E-BF5E-885771903945}"/>
              </a:ext>
            </a:extLst>
          </p:cNvPr>
          <p:cNvSpPr txBox="1">
            <a:spLocks/>
          </p:cNvSpPr>
          <p:nvPr/>
        </p:nvSpPr>
        <p:spPr>
          <a:xfrm>
            <a:off x="5195972" y="5788277"/>
            <a:ext cx="5688450" cy="65081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/>
                <a:cs typeface="Arial"/>
              </a:rPr>
              <a:t>Jack Dangermond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4682AA"/>
              </a:buClr>
              <a:buSzPct val="8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/>
                <a:cs typeface="Arial"/>
              </a:rPr>
              <a:t>President and Founder of Esri</a:t>
            </a:r>
          </a:p>
        </p:txBody>
      </p:sp>
    </p:spTree>
    <p:extLst>
      <p:ext uri="{BB962C8B-B14F-4D97-AF65-F5344CB8AC3E}">
        <p14:creationId xmlns:p14="http://schemas.microsoft.com/office/powerpoint/2010/main" val="7395135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5F4FF4-4B72-8F4B-B34E-07D18D1A35DD}"/>
              </a:ext>
            </a:extLst>
          </p:cNvPr>
          <p:cNvSpPr/>
          <p:nvPr/>
        </p:nvSpPr>
        <p:spPr bwMode="auto">
          <a:xfrm>
            <a:off x="1589" y="0"/>
            <a:ext cx="6692348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8B074-9796-0946-A0F0-BAF8ACEA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The Africa GeoPortal: Vision &amp;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7DDDD-3EF0-294A-88C0-4A4528042C9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214" y="1544197"/>
            <a:ext cx="5360367" cy="4625004"/>
          </a:xfrm>
        </p:spPr>
        <p:txBody>
          <a:bodyPr anchor="ctr"/>
          <a:lstStyle/>
          <a:p>
            <a:pPr marL="0" indent="0">
              <a:lnSpc>
                <a:spcPct val="150000"/>
              </a:lnSpc>
              <a:buNone/>
            </a:pPr>
            <a:r>
              <a:rPr lang="en-GB" sz="2800" b="0" dirty="0">
                <a:solidFill>
                  <a:schemeClr val="bg1"/>
                </a:solidFill>
                <a:latin typeface="AvenirNext LT Pro Medium" panose="020B0503020202020204" pitchFamily="34" charset="77"/>
              </a:rPr>
              <a:t>The vision is to provide a ‘one stop shop’ portal for geographic content and comprehensive web GIS tools, free for single users residing, supporting efforts, or working in Africa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B44647-A203-3341-97EE-3278E8E9B42E}"/>
              </a:ext>
            </a:extLst>
          </p:cNvPr>
          <p:cNvSpPr txBox="1"/>
          <p:nvPr/>
        </p:nvSpPr>
        <p:spPr>
          <a:xfrm>
            <a:off x="7449311" y="2107097"/>
            <a:ext cx="4339960" cy="450573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Remove the barriers to entry to geospatial technology, data and learning for users working in or on Africa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venirNext LT Pro Medium" panose="020B0503020202020204" pitchFamily="34" charset="77"/>
              <a:ea typeface="ＭＳ Ｐゴシック" pitchFamily="16" charset="-128"/>
              <a:cs typeface="ＭＳ Ｐゴシック" pitchFamily="-97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Enable a sustainable portal of portals for existing and new geospatial data focused on Africa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venirNext LT Pro Medium" panose="020B0503020202020204" pitchFamily="34" charset="77"/>
              <a:ea typeface="ＭＳ Ｐゴシック" pitchFamily="16" charset="-128"/>
              <a:cs typeface="ＭＳ Ｐゴシック" pitchFamily="-97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Provide a platform to promote premium data, solutions and value add services to Esri users across Africa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venirNext LT Pro Medium" panose="020B0503020202020204" pitchFamily="34" charset="77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6ED825-6624-4641-84CA-DCA1A999E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857" y="190385"/>
            <a:ext cx="2193934" cy="10644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BF31ED-BACF-8D47-8510-DCF8451B9B26}"/>
              </a:ext>
            </a:extLst>
          </p:cNvPr>
          <p:cNvSpPr txBox="1"/>
          <p:nvPr/>
        </p:nvSpPr>
        <p:spPr>
          <a:xfrm>
            <a:off x="7104754" y="1518440"/>
            <a:ext cx="4658012" cy="42406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This will: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A0A6D2-917A-2344-B8A3-2932698DA63B}"/>
              </a:ext>
            </a:extLst>
          </p:cNvPr>
          <p:cNvSpPr/>
          <p:nvPr/>
        </p:nvSpPr>
        <p:spPr bwMode="auto">
          <a:xfrm>
            <a:off x="7244042" y="1982264"/>
            <a:ext cx="4644749" cy="4630571"/>
          </a:xfrm>
          <a:prstGeom prst="rect">
            <a:avLst/>
          </a:prstGeom>
          <a:noFill/>
          <a:ln w="12700">
            <a:gradFill>
              <a:gsLst>
                <a:gs pos="0">
                  <a:schemeClr val="accent1"/>
                </a:gs>
                <a:gs pos="99000">
                  <a:schemeClr val="accent3">
                    <a:lumMod val="50000"/>
                  </a:schemeClr>
                </a:gs>
              </a:gsLst>
              <a:lin ang="5400000" scaled="1"/>
            </a:gradFill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346106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B074-9796-0946-A0F0-BAF8ACEA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3020202020204" pitchFamily="34" charset="77"/>
              </a:rPr>
              <a:t>The Africa GeoPortal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6F7A5-517A-7D4B-A8A7-593879337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47" y="1277582"/>
            <a:ext cx="3142524" cy="4832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C6D47-E92F-7505-7491-A965C281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879" y="1236015"/>
            <a:ext cx="3176241" cy="4832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3BB5E3-432F-65EE-5D3F-947544A7A5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9" r="10010"/>
          <a:stretch/>
        </p:blipFill>
        <p:spPr>
          <a:xfrm>
            <a:off x="8583912" y="1236015"/>
            <a:ext cx="3176241" cy="48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9218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B074-9796-0946-A0F0-BAF8ACEA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Next LT Pro Medium" panose="020B0503020202020204" pitchFamily="34" charset="77"/>
              </a:rPr>
              <a:t>The Africa GeoPortal: Capabilities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6ED825-6624-4641-84CA-DCA1A999E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857" y="190385"/>
            <a:ext cx="2193934" cy="1064464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7C61F89-0C02-504D-99E8-4C3C17F82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783" y="2029433"/>
            <a:ext cx="849391" cy="84939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24F31AA-7B9B-204C-BD63-651F1A848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8073" y="2018556"/>
            <a:ext cx="849391" cy="84939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9589005-570C-C04D-8011-7FF8CDA03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7510" y="3780372"/>
            <a:ext cx="759760" cy="75976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5FF8A9F9-43D9-6A42-961A-CA73A83DE6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89593" y="3730498"/>
            <a:ext cx="849391" cy="849391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8BBEAA65-15CE-BA4A-B8F8-E4A8C99C7D1E}"/>
              </a:ext>
            </a:extLst>
          </p:cNvPr>
          <p:cNvSpPr/>
          <p:nvPr/>
        </p:nvSpPr>
        <p:spPr bwMode="auto">
          <a:xfrm>
            <a:off x="856491" y="1747090"/>
            <a:ext cx="4909792" cy="1406793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ＭＳ Ｐゴシック" pitchFamily="16" charset="-128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586A477-3516-C54F-AE0F-7B1722EEA82E}"/>
              </a:ext>
            </a:extLst>
          </p:cNvPr>
          <p:cNvSpPr txBox="1"/>
          <p:nvPr/>
        </p:nvSpPr>
        <p:spPr>
          <a:xfrm>
            <a:off x="2024466" y="1898864"/>
            <a:ext cx="3515909" cy="116547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Access Geospatial Tools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venirNext LT Pro Medium" panose="020B0503020202020204" pitchFamily="34" charset="77"/>
              <a:ea typeface="ＭＳ Ｐゴシック" pitchFamily="16" charset="-128"/>
              <a:cs typeface="ＭＳ Ｐゴシック" pitchFamily="-97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Free access to the best geospatial tools to make maps, do analysis and create applications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28BC94-9CAB-8C44-BCE8-001814C98DF9}"/>
              </a:ext>
            </a:extLst>
          </p:cNvPr>
          <p:cNvSpPr/>
          <p:nvPr/>
        </p:nvSpPr>
        <p:spPr bwMode="auto">
          <a:xfrm>
            <a:off x="6438384" y="1747090"/>
            <a:ext cx="4909792" cy="1406793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ＭＳ Ｐゴシック" pitchFamily="16" charset="-12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7B2F37-C04D-A444-A202-B8EA801A6700}"/>
              </a:ext>
            </a:extLst>
          </p:cNvPr>
          <p:cNvSpPr txBox="1"/>
          <p:nvPr/>
        </p:nvSpPr>
        <p:spPr>
          <a:xfrm>
            <a:off x="7507150" y="1897417"/>
            <a:ext cx="3515909" cy="98140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Learning Resources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venirNext LT Pro Medium" panose="020B0503020202020204" pitchFamily="34" charset="77"/>
              <a:ea typeface="ＭＳ Ｐゴシック" pitchFamily="16" charset="-128"/>
              <a:cs typeface="ＭＳ Ｐゴシック" pitchFamily="-97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Online training resources to guide users to make the most of the geospatial tools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583C6D2-E905-5C47-9D47-B5993E3AC6F9}"/>
              </a:ext>
            </a:extLst>
          </p:cNvPr>
          <p:cNvSpPr/>
          <p:nvPr/>
        </p:nvSpPr>
        <p:spPr bwMode="auto">
          <a:xfrm>
            <a:off x="856491" y="3451798"/>
            <a:ext cx="4909792" cy="1406793"/>
          </a:xfrm>
          <a:prstGeom prst="rect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ＭＳ Ｐゴシック" pitchFamily="16" charset="-128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1CCFD7-80AB-B740-80D0-12AC7AA0973B}"/>
              </a:ext>
            </a:extLst>
          </p:cNvPr>
          <p:cNvSpPr txBox="1"/>
          <p:nvPr/>
        </p:nvSpPr>
        <p:spPr>
          <a:xfrm>
            <a:off x="2069347" y="3595763"/>
            <a:ext cx="3515909" cy="100066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Africa Living Atlas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venirNext LT Pro Medium" panose="020B0503020202020204" pitchFamily="34" charset="77"/>
              <a:ea typeface="ＭＳ Ｐゴシック" pitchFamily="16" charset="-128"/>
              <a:cs typeface="ＭＳ Ｐゴシック" pitchFamily="-97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Authoritative collection of African geospatial data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910B4DC-A329-7D40-9952-4118E23E7D10}"/>
              </a:ext>
            </a:extLst>
          </p:cNvPr>
          <p:cNvSpPr/>
          <p:nvPr/>
        </p:nvSpPr>
        <p:spPr bwMode="auto">
          <a:xfrm>
            <a:off x="6438384" y="3451798"/>
            <a:ext cx="4909792" cy="140679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BBBD11-C686-3A4C-904B-B5704C00E407}"/>
              </a:ext>
            </a:extLst>
          </p:cNvPr>
          <p:cNvSpPr txBox="1"/>
          <p:nvPr/>
        </p:nvSpPr>
        <p:spPr>
          <a:xfrm>
            <a:off x="7590192" y="3595764"/>
            <a:ext cx="3515909" cy="100066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User Success Stories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venirNext LT Pro Medium" panose="020B0503020202020204" pitchFamily="34" charset="77"/>
              <a:ea typeface="ＭＳ Ｐゴシック" pitchFamily="16" charset="-128"/>
              <a:cs typeface="ＭＳ Ｐゴシック" pitchFamily="-97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Next LT Pro Medium" panose="020B0503020202020204" pitchFamily="34" charset="77"/>
                <a:ea typeface="ＭＳ Ｐゴシック" pitchFamily="16" charset="-128"/>
                <a:cs typeface="ＭＳ Ｐゴシック" pitchFamily="-97" charset="-128"/>
              </a:rPr>
              <a:t>Stories shared by Africa GeoPortal users intended to encourage and inspire others</a:t>
            </a:r>
          </a:p>
        </p:txBody>
      </p:sp>
      <p:sp>
        <p:nvSpPr>
          <p:cNvPr id="6" name="Action Button: Blank 5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0583E8F0-AF7C-4736-9EDF-E05FC8929608}"/>
              </a:ext>
            </a:extLst>
          </p:cNvPr>
          <p:cNvSpPr/>
          <p:nvPr/>
        </p:nvSpPr>
        <p:spPr bwMode="auto">
          <a:xfrm>
            <a:off x="856491" y="1747089"/>
            <a:ext cx="4897126" cy="1386250"/>
          </a:xfrm>
          <a:prstGeom prst="actionButtonBlank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5" name="Action Button: Blank 2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E19F0AB5-2A30-49B4-A46C-18927EFA3498}"/>
              </a:ext>
            </a:extLst>
          </p:cNvPr>
          <p:cNvSpPr/>
          <p:nvPr/>
        </p:nvSpPr>
        <p:spPr bwMode="auto">
          <a:xfrm>
            <a:off x="872669" y="3438341"/>
            <a:ext cx="4897126" cy="1386250"/>
          </a:xfrm>
          <a:prstGeom prst="actionButtonBlank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7" name="Action Button: Blank 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86E2339-617A-4CAB-B5B5-D1BA04FC55A8}"/>
              </a:ext>
            </a:extLst>
          </p:cNvPr>
          <p:cNvSpPr/>
          <p:nvPr/>
        </p:nvSpPr>
        <p:spPr bwMode="auto">
          <a:xfrm>
            <a:off x="6438384" y="1754916"/>
            <a:ext cx="4897126" cy="1386250"/>
          </a:xfrm>
          <a:prstGeom prst="actionButtonBlank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8" name="Action Button: Blank 2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ACA08BC-47CE-4F56-BF80-2D98F2D2EBBE}"/>
              </a:ext>
            </a:extLst>
          </p:cNvPr>
          <p:cNvSpPr/>
          <p:nvPr/>
        </p:nvSpPr>
        <p:spPr bwMode="auto">
          <a:xfrm>
            <a:off x="6441896" y="3448558"/>
            <a:ext cx="4897126" cy="1386250"/>
          </a:xfrm>
          <a:prstGeom prst="actionButtonBlank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571FCD0-A159-4ED4-BB33-6E6D556C8004}"/>
              </a:ext>
            </a:extLst>
          </p:cNvPr>
          <p:cNvSpPr/>
          <p:nvPr/>
        </p:nvSpPr>
        <p:spPr bwMode="auto">
          <a:xfrm>
            <a:off x="6441019" y="3435938"/>
            <a:ext cx="4897126" cy="1386250"/>
          </a:xfrm>
          <a:prstGeom prst="actionButtonBlank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372414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background black">
            <a:extLst>
              <a:ext uri="{FF2B5EF4-FFF2-40B4-BE49-F238E27FC236}">
                <a16:creationId xmlns:a16="http://schemas.microsoft.com/office/drawing/2014/main" id="{E9CA2CEA-930E-D14F-BBEE-81671286FFF6}"/>
              </a:ext>
            </a:extLst>
          </p:cNvPr>
          <p:cNvSpPr/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385" name="background stars" descr="A black sky with stars&#10;&#10;Description automatically generated with low confidence">
            <a:extLst>
              <a:ext uri="{FF2B5EF4-FFF2-40B4-BE49-F238E27FC236}">
                <a16:creationId xmlns:a16="http://schemas.microsoft.com/office/drawing/2014/main" id="{0D337631-70E4-1A42-8ADE-5D41944DE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86" name="blue over background">
            <a:extLst>
              <a:ext uri="{FF2B5EF4-FFF2-40B4-BE49-F238E27FC236}">
                <a16:creationId xmlns:a16="http://schemas.microsoft.com/office/drawing/2014/main" id="{ED62A793-E844-CA49-A9C5-42C408330D6B}"/>
              </a:ext>
            </a:extLst>
          </p:cNvPr>
          <p:cNvSpPr/>
          <p:nvPr/>
        </p:nvSpPr>
        <p:spPr bwMode="auto">
          <a:xfrm>
            <a:off x="-2" y="-556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0A1F41">
                  <a:lumMod val="81000"/>
                  <a:lumOff val="19000"/>
                  <a:alpha val="57000"/>
                </a:srgbClr>
              </a:gs>
              <a:gs pos="100000">
                <a:srgbClr val="053264">
                  <a:alpha val="0"/>
                  <a:lumMod val="8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26" name="Right Arrow 27">
            <a:extLst>
              <a:ext uri="{FF2B5EF4-FFF2-40B4-BE49-F238E27FC236}">
                <a16:creationId xmlns:a16="http://schemas.microsoft.com/office/drawing/2014/main" id="{972B6C3D-70C6-7B45-9E61-338CA1A91A26}"/>
              </a:ext>
            </a:extLst>
          </p:cNvPr>
          <p:cNvSpPr/>
          <p:nvPr/>
        </p:nvSpPr>
        <p:spPr bwMode="auto">
          <a:xfrm rot="20379781">
            <a:off x="-2684694" y="2499089"/>
            <a:ext cx="15069677" cy="3657993"/>
          </a:xfrm>
          <a:custGeom>
            <a:avLst/>
            <a:gdLst>
              <a:gd name="connsiteX0" fmla="*/ 0 w 10499574"/>
              <a:gd name="connsiteY0" fmla="*/ 579331 h 2317325"/>
              <a:gd name="connsiteX1" fmla="*/ 9340912 w 10499574"/>
              <a:gd name="connsiteY1" fmla="*/ 579331 h 2317325"/>
              <a:gd name="connsiteX2" fmla="*/ 9340912 w 10499574"/>
              <a:gd name="connsiteY2" fmla="*/ 0 h 2317325"/>
              <a:gd name="connsiteX3" fmla="*/ 10499574 w 10499574"/>
              <a:gd name="connsiteY3" fmla="*/ 1158663 h 2317325"/>
              <a:gd name="connsiteX4" fmla="*/ 9340912 w 10499574"/>
              <a:gd name="connsiteY4" fmla="*/ 2317325 h 2317325"/>
              <a:gd name="connsiteX5" fmla="*/ 9340912 w 10499574"/>
              <a:gd name="connsiteY5" fmla="*/ 1737994 h 2317325"/>
              <a:gd name="connsiteX6" fmla="*/ 0 w 10499574"/>
              <a:gd name="connsiteY6" fmla="*/ 1737994 h 2317325"/>
              <a:gd name="connsiteX7" fmla="*/ 0 w 10499574"/>
              <a:gd name="connsiteY7" fmla="*/ 579331 h 2317325"/>
              <a:gd name="connsiteX0" fmla="*/ 0 w 10499574"/>
              <a:gd name="connsiteY0" fmla="*/ 579331 h 2317325"/>
              <a:gd name="connsiteX1" fmla="*/ 8810854 w 10499574"/>
              <a:gd name="connsiteY1" fmla="*/ 584981 h 2317325"/>
              <a:gd name="connsiteX2" fmla="*/ 9340912 w 10499574"/>
              <a:gd name="connsiteY2" fmla="*/ 0 h 2317325"/>
              <a:gd name="connsiteX3" fmla="*/ 10499574 w 10499574"/>
              <a:gd name="connsiteY3" fmla="*/ 1158663 h 2317325"/>
              <a:gd name="connsiteX4" fmla="*/ 9340912 w 10499574"/>
              <a:gd name="connsiteY4" fmla="*/ 2317325 h 2317325"/>
              <a:gd name="connsiteX5" fmla="*/ 9340912 w 10499574"/>
              <a:gd name="connsiteY5" fmla="*/ 1737994 h 2317325"/>
              <a:gd name="connsiteX6" fmla="*/ 0 w 10499574"/>
              <a:gd name="connsiteY6" fmla="*/ 1737994 h 2317325"/>
              <a:gd name="connsiteX7" fmla="*/ 0 w 10499574"/>
              <a:gd name="connsiteY7" fmla="*/ 579331 h 2317325"/>
              <a:gd name="connsiteX0" fmla="*/ 0 w 10499574"/>
              <a:gd name="connsiteY0" fmla="*/ 439489 h 2177483"/>
              <a:gd name="connsiteX1" fmla="*/ 8810854 w 10499574"/>
              <a:gd name="connsiteY1" fmla="*/ 445139 h 2177483"/>
              <a:gd name="connsiteX2" fmla="*/ 8590360 w 10499574"/>
              <a:gd name="connsiteY2" fmla="*/ 0 h 2177483"/>
              <a:gd name="connsiteX3" fmla="*/ 10499574 w 10499574"/>
              <a:gd name="connsiteY3" fmla="*/ 1018821 h 2177483"/>
              <a:gd name="connsiteX4" fmla="*/ 9340912 w 10499574"/>
              <a:gd name="connsiteY4" fmla="*/ 2177483 h 2177483"/>
              <a:gd name="connsiteX5" fmla="*/ 9340912 w 10499574"/>
              <a:gd name="connsiteY5" fmla="*/ 1598152 h 2177483"/>
              <a:gd name="connsiteX6" fmla="*/ 0 w 10499574"/>
              <a:gd name="connsiteY6" fmla="*/ 1598152 h 2177483"/>
              <a:gd name="connsiteX7" fmla="*/ 0 w 10499574"/>
              <a:gd name="connsiteY7" fmla="*/ 439489 h 2177483"/>
              <a:gd name="connsiteX0" fmla="*/ 0 w 10499574"/>
              <a:gd name="connsiteY0" fmla="*/ 439489 h 2177483"/>
              <a:gd name="connsiteX1" fmla="*/ 8810854 w 10499574"/>
              <a:gd name="connsiteY1" fmla="*/ 445139 h 2177483"/>
              <a:gd name="connsiteX2" fmla="*/ 8590360 w 10499574"/>
              <a:gd name="connsiteY2" fmla="*/ 0 h 2177483"/>
              <a:gd name="connsiteX3" fmla="*/ 10499574 w 10499574"/>
              <a:gd name="connsiteY3" fmla="*/ 1018821 h 2177483"/>
              <a:gd name="connsiteX4" fmla="*/ 9340912 w 10499574"/>
              <a:gd name="connsiteY4" fmla="*/ 2177483 h 2177483"/>
              <a:gd name="connsiteX5" fmla="*/ 9386823 w 10499574"/>
              <a:gd name="connsiteY5" fmla="*/ 1609956 h 2177483"/>
              <a:gd name="connsiteX6" fmla="*/ 0 w 10499574"/>
              <a:gd name="connsiteY6" fmla="*/ 1598152 h 2177483"/>
              <a:gd name="connsiteX7" fmla="*/ 0 w 10499574"/>
              <a:gd name="connsiteY7" fmla="*/ 439489 h 2177483"/>
              <a:gd name="connsiteX0" fmla="*/ 0 w 10499574"/>
              <a:gd name="connsiteY0" fmla="*/ 439489 h 2079888"/>
              <a:gd name="connsiteX1" fmla="*/ 8810854 w 10499574"/>
              <a:gd name="connsiteY1" fmla="*/ 445139 h 2079888"/>
              <a:gd name="connsiteX2" fmla="*/ 8590360 w 10499574"/>
              <a:gd name="connsiteY2" fmla="*/ 0 h 2079888"/>
              <a:gd name="connsiteX3" fmla="*/ 10499574 w 10499574"/>
              <a:gd name="connsiteY3" fmla="*/ 1018821 h 2079888"/>
              <a:gd name="connsiteX4" fmla="*/ 9618072 w 10499574"/>
              <a:gd name="connsiteY4" fmla="*/ 2079888 h 2079888"/>
              <a:gd name="connsiteX5" fmla="*/ 9386823 w 10499574"/>
              <a:gd name="connsiteY5" fmla="*/ 1609956 h 2079888"/>
              <a:gd name="connsiteX6" fmla="*/ 0 w 10499574"/>
              <a:gd name="connsiteY6" fmla="*/ 1598152 h 2079888"/>
              <a:gd name="connsiteX7" fmla="*/ 0 w 10499574"/>
              <a:gd name="connsiteY7" fmla="*/ 439489 h 2079888"/>
              <a:gd name="connsiteX0" fmla="*/ 0 w 10499574"/>
              <a:gd name="connsiteY0" fmla="*/ 439489 h 2179052"/>
              <a:gd name="connsiteX1" fmla="*/ 8810854 w 10499574"/>
              <a:gd name="connsiteY1" fmla="*/ 445139 h 2179052"/>
              <a:gd name="connsiteX2" fmla="*/ 8590360 w 10499574"/>
              <a:gd name="connsiteY2" fmla="*/ 0 h 2179052"/>
              <a:gd name="connsiteX3" fmla="*/ 10499574 w 10499574"/>
              <a:gd name="connsiteY3" fmla="*/ 1018821 h 2179052"/>
              <a:gd name="connsiteX4" fmla="*/ 9661097 w 10499574"/>
              <a:gd name="connsiteY4" fmla="*/ 2179052 h 2179052"/>
              <a:gd name="connsiteX5" fmla="*/ 9386823 w 10499574"/>
              <a:gd name="connsiteY5" fmla="*/ 1609956 h 2179052"/>
              <a:gd name="connsiteX6" fmla="*/ 0 w 10499574"/>
              <a:gd name="connsiteY6" fmla="*/ 1598152 h 2179052"/>
              <a:gd name="connsiteX7" fmla="*/ 0 w 10499574"/>
              <a:gd name="connsiteY7" fmla="*/ 439489 h 2179052"/>
              <a:gd name="connsiteX0" fmla="*/ 0 w 10499574"/>
              <a:gd name="connsiteY0" fmla="*/ 439489 h 2245386"/>
              <a:gd name="connsiteX1" fmla="*/ 8810854 w 10499574"/>
              <a:gd name="connsiteY1" fmla="*/ 445139 h 2245386"/>
              <a:gd name="connsiteX2" fmla="*/ 8590360 w 10499574"/>
              <a:gd name="connsiteY2" fmla="*/ 0 h 2245386"/>
              <a:gd name="connsiteX3" fmla="*/ 10499574 w 10499574"/>
              <a:gd name="connsiteY3" fmla="*/ 1018821 h 2245386"/>
              <a:gd name="connsiteX4" fmla="*/ 9661097 w 10499574"/>
              <a:gd name="connsiteY4" fmla="*/ 2179052 h 2245386"/>
              <a:gd name="connsiteX5" fmla="*/ 9386823 w 10499574"/>
              <a:gd name="connsiteY5" fmla="*/ 1609956 h 2245386"/>
              <a:gd name="connsiteX6" fmla="*/ 0 w 10499574"/>
              <a:gd name="connsiteY6" fmla="*/ 1598152 h 2245386"/>
              <a:gd name="connsiteX7" fmla="*/ 0 w 10499574"/>
              <a:gd name="connsiteY7" fmla="*/ 439489 h 2245386"/>
              <a:gd name="connsiteX0" fmla="*/ 0 w 10499574"/>
              <a:gd name="connsiteY0" fmla="*/ 439489 h 2398896"/>
              <a:gd name="connsiteX1" fmla="*/ 8810854 w 10499574"/>
              <a:gd name="connsiteY1" fmla="*/ 445139 h 2398896"/>
              <a:gd name="connsiteX2" fmla="*/ 8590360 w 10499574"/>
              <a:gd name="connsiteY2" fmla="*/ 0 h 2398896"/>
              <a:gd name="connsiteX3" fmla="*/ 10499574 w 10499574"/>
              <a:gd name="connsiteY3" fmla="*/ 1018821 h 2398896"/>
              <a:gd name="connsiteX4" fmla="*/ 9661097 w 10499574"/>
              <a:gd name="connsiteY4" fmla="*/ 2179052 h 2398896"/>
              <a:gd name="connsiteX5" fmla="*/ 9386823 w 10499574"/>
              <a:gd name="connsiteY5" fmla="*/ 1609956 h 2398896"/>
              <a:gd name="connsiteX6" fmla="*/ 0 w 10499574"/>
              <a:gd name="connsiteY6" fmla="*/ 1598152 h 2398896"/>
              <a:gd name="connsiteX7" fmla="*/ 0 w 10499574"/>
              <a:gd name="connsiteY7" fmla="*/ 439489 h 2398896"/>
              <a:gd name="connsiteX0" fmla="*/ 0 w 10499574"/>
              <a:gd name="connsiteY0" fmla="*/ 439489 h 2831732"/>
              <a:gd name="connsiteX1" fmla="*/ 8810854 w 10499574"/>
              <a:gd name="connsiteY1" fmla="*/ 445139 h 2831732"/>
              <a:gd name="connsiteX2" fmla="*/ 8590360 w 10499574"/>
              <a:gd name="connsiteY2" fmla="*/ 0 h 2831732"/>
              <a:gd name="connsiteX3" fmla="*/ 10499574 w 10499574"/>
              <a:gd name="connsiteY3" fmla="*/ 1018821 h 2831732"/>
              <a:gd name="connsiteX4" fmla="*/ 9661097 w 10499574"/>
              <a:gd name="connsiteY4" fmla="*/ 2179052 h 2831732"/>
              <a:gd name="connsiteX5" fmla="*/ 9386823 w 10499574"/>
              <a:gd name="connsiteY5" fmla="*/ 1609956 h 2831732"/>
              <a:gd name="connsiteX6" fmla="*/ 596710 w 10499574"/>
              <a:gd name="connsiteY6" fmla="*/ 2456385 h 2831732"/>
              <a:gd name="connsiteX7" fmla="*/ 0 w 10499574"/>
              <a:gd name="connsiteY7" fmla="*/ 439489 h 2831732"/>
              <a:gd name="connsiteX0" fmla="*/ 0 w 10499574"/>
              <a:gd name="connsiteY0" fmla="*/ 439489 h 2701969"/>
              <a:gd name="connsiteX1" fmla="*/ 8810854 w 10499574"/>
              <a:gd name="connsiteY1" fmla="*/ 445139 h 2701969"/>
              <a:gd name="connsiteX2" fmla="*/ 8590360 w 10499574"/>
              <a:gd name="connsiteY2" fmla="*/ 0 h 2701969"/>
              <a:gd name="connsiteX3" fmla="*/ 10499574 w 10499574"/>
              <a:gd name="connsiteY3" fmla="*/ 1018821 h 2701969"/>
              <a:gd name="connsiteX4" fmla="*/ 9661097 w 10499574"/>
              <a:gd name="connsiteY4" fmla="*/ 2179052 h 2701969"/>
              <a:gd name="connsiteX5" fmla="*/ 9386823 w 10499574"/>
              <a:gd name="connsiteY5" fmla="*/ 1609956 h 2701969"/>
              <a:gd name="connsiteX6" fmla="*/ 596710 w 10499574"/>
              <a:gd name="connsiteY6" fmla="*/ 2456385 h 2701969"/>
              <a:gd name="connsiteX7" fmla="*/ 0 w 10499574"/>
              <a:gd name="connsiteY7" fmla="*/ 439489 h 2701969"/>
              <a:gd name="connsiteX0" fmla="*/ 0 w 10499574"/>
              <a:gd name="connsiteY0" fmla="*/ 439489 h 2701969"/>
              <a:gd name="connsiteX1" fmla="*/ 8810854 w 10499574"/>
              <a:gd name="connsiteY1" fmla="*/ 445139 h 2701969"/>
              <a:gd name="connsiteX2" fmla="*/ 8590360 w 10499574"/>
              <a:gd name="connsiteY2" fmla="*/ 0 h 2701969"/>
              <a:gd name="connsiteX3" fmla="*/ 10499574 w 10499574"/>
              <a:gd name="connsiteY3" fmla="*/ 1018821 h 2701969"/>
              <a:gd name="connsiteX4" fmla="*/ 9661097 w 10499574"/>
              <a:gd name="connsiteY4" fmla="*/ 2179052 h 2701969"/>
              <a:gd name="connsiteX5" fmla="*/ 9386823 w 10499574"/>
              <a:gd name="connsiteY5" fmla="*/ 1609956 h 2701969"/>
              <a:gd name="connsiteX6" fmla="*/ 596710 w 10499574"/>
              <a:gd name="connsiteY6" fmla="*/ 2456385 h 2701969"/>
              <a:gd name="connsiteX7" fmla="*/ 0 w 10499574"/>
              <a:gd name="connsiteY7" fmla="*/ 439489 h 2701969"/>
              <a:gd name="connsiteX0" fmla="*/ 0 w 10499574"/>
              <a:gd name="connsiteY0" fmla="*/ 439489 h 2701969"/>
              <a:gd name="connsiteX1" fmla="*/ 8810854 w 10499574"/>
              <a:gd name="connsiteY1" fmla="*/ 445139 h 2701969"/>
              <a:gd name="connsiteX2" fmla="*/ 8590360 w 10499574"/>
              <a:gd name="connsiteY2" fmla="*/ 0 h 2701969"/>
              <a:gd name="connsiteX3" fmla="*/ 10499574 w 10499574"/>
              <a:gd name="connsiteY3" fmla="*/ 1018821 h 2701969"/>
              <a:gd name="connsiteX4" fmla="*/ 9661097 w 10499574"/>
              <a:gd name="connsiteY4" fmla="*/ 2179052 h 2701969"/>
              <a:gd name="connsiteX5" fmla="*/ 9386823 w 10499574"/>
              <a:gd name="connsiteY5" fmla="*/ 1609956 h 2701969"/>
              <a:gd name="connsiteX6" fmla="*/ 596710 w 10499574"/>
              <a:gd name="connsiteY6" fmla="*/ 2456385 h 2701969"/>
              <a:gd name="connsiteX7" fmla="*/ 0 w 10499574"/>
              <a:gd name="connsiteY7" fmla="*/ 439489 h 2701969"/>
              <a:gd name="connsiteX0" fmla="*/ 0 w 10499574"/>
              <a:gd name="connsiteY0" fmla="*/ 439489 h 2701969"/>
              <a:gd name="connsiteX1" fmla="*/ 8810854 w 10499574"/>
              <a:gd name="connsiteY1" fmla="*/ 445139 h 2701969"/>
              <a:gd name="connsiteX2" fmla="*/ 8590360 w 10499574"/>
              <a:gd name="connsiteY2" fmla="*/ 0 h 2701969"/>
              <a:gd name="connsiteX3" fmla="*/ 10499574 w 10499574"/>
              <a:gd name="connsiteY3" fmla="*/ 1018821 h 2701969"/>
              <a:gd name="connsiteX4" fmla="*/ 9661097 w 10499574"/>
              <a:gd name="connsiteY4" fmla="*/ 2179052 h 2701969"/>
              <a:gd name="connsiteX5" fmla="*/ 9386823 w 10499574"/>
              <a:gd name="connsiteY5" fmla="*/ 1609956 h 2701969"/>
              <a:gd name="connsiteX6" fmla="*/ 596710 w 10499574"/>
              <a:gd name="connsiteY6" fmla="*/ 2456385 h 2701969"/>
              <a:gd name="connsiteX7" fmla="*/ 0 w 10499574"/>
              <a:gd name="connsiteY7" fmla="*/ 439489 h 2701969"/>
              <a:gd name="connsiteX0" fmla="*/ 0 w 10499574"/>
              <a:gd name="connsiteY0" fmla="*/ 439489 h 2701969"/>
              <a:gd name="connsiteX1" fmla="*/ 8810854 w 10499574"/>
              <a:gd name="connsiteY1" fmla="*/ 445139 h 2701969"/>
              <a:gd name="connsiteX2" fmla="*/ 8590360 w 10499574"/>
              <a:gd name="connsiteY2" fmla="*/ 0 h 2701969"/>
              <a:gd name="connsiteX3" fmla="*/ 10499574 w 10499574"/>
              <a:gd name="connsiteY3" fmla="*/ 1018821 h 2701969"/>
              <a:gd name="connsiteX4" fmla="*/ 9661097 w 10499574"/>
              <a:gd name="connsiteY4" fmla="*/ 2179052 h 2701969"/>
              <a:gd name="connsiteX5" fmla="*/ 9386823 w 10499574"/>
              <a:gd name="connsiteY5" fmla="*/ 1609956 h 2701969"/>
              <a:gd name="connsiteX6" fmla="*/ 596710 w 10499574"/>
              <a:gd name="connsiteY6" fmla="*/ 2456385 h 2701969"/>
              <a:gd name="connsiteX7" fmla="*/ 0 w 10499574"/>
              <a:gd name="connsiteY7" fmla="*/ 439489 h 2701969"/>
              <a:gd name="connsiteX0" fmla="*/ 0 w 10499574"/>
              <a:gd name="connsiteY0" fmla="*/ 439489 h 2912443"/>
              <a:gd name="connsiteX1" fmla="*/ 8810854 w 10499574"/>
              <a:gd name="connsiteY1" fmla="*/ 445139 h 2912443"/>
              <a:gd name="connsiteX2" fmla="*/ 8590360 w 10499574"/>
              <a:gd name="connsiteY2" fmla="*/ 0 h 2912443"/>
              <a:gd name="connsiteX3" fmla="*/ 10499574 w 10499574"/>
              <a:gd name="connsiteY3" fmla="*/ 1018821 h 2912443"/>
              <a:gd name="connsiteX4" fmla="*/ 9661097 w 10499574"/>
              <a:gd name="connsiteY4" fmla="*/ 2179052 h 2912443"/>
              <a:gd name="connsiteX5" fmla="*/ 9386823 w 10499574"/>
              <a:gd name="connsiteY5" fmla="*/ 1609956 h 2912443"/>
              <a:gd name="connsiteX6" fmla="*/ 1018952 w 10499574"/>
              <a:gd name="connsiteY6" fmla="*/ 2755839 h 2912443"/>
              <a:gd name="connsiteX7" fmla="*/ 0 w 10499574"/>
              <a:gd name="connsiteY7" fmla="*/ 439489 h 2912443"/>
              <a:gd name="connsiteX0" fmla="*/ 0 w 10499574"/>
              <a:gd name="connsiteY0" fmla="*/ 439489 h 2912443"/>
              <a:gd name="connsiteX1" fmla="*/ 8834596 w 10499574"/>
              <a:gd name="connsiteY1" fmla="*/ 505084 h 2912443"/>
              <a:gd name="connsiteX2" fmla="*/ 8590360 w 10499574"/>
              <a:gd name="connsiteY2" fmla="*/ 0 h 2912443"/>
              <a:gd name="connsiteX3" fmla="*/ 10499574 w 10499574"/>
              <a:gd name="connsiteY3" fmla="*/ 1018821 h 2912443"/>
              <a:gd name="connsiteX4" fmla="*/ 9661097 w 10499574"/>
              <a:gd name="connsiteY4" fmla="*/ 2179052 h 2912443"/>
              <a:gd name="connsiteX5" fmla="*/ 9386823 w 10499574"/>
              <a:gd name="connsiteY5" fmla="*/ 1609956 h 2912443"/>
              <a:gd name="connsiteX6" fmla="*/ 1018952 w 10499574"/>
              <a:gd name="connsiteY6" fmla="*/ 2755839 h 2912443"/>
              <a:gd name="connsiteX7" fmla="*/ 0 w 10499574"/>
              <a:gd name="connsiteY7" fmla="*/ 439489 h 2912443"/>
              <a:gd name="connsiteX0" fmla="*/ 0 w 10378630"/>
              <a:gd name="connsiteY0" fmla="*/ 439489 h 2912443"/>
              <a:gd name="connsiteX1" fmla="*/ 8834596 w 10378630"/>
              <a:gd name="connsiteY1" fmla="*/ 505084 h 2912443"/>
              <a:gd name="connsiteX2" fmla="*/ 8590360 w 10378630"/>
              <a:gd name="connsiteY2" fmla="*/ 0 h 2912443"/>
              <a:gd name="connsiteX3" fmla="*/ 10378630 w 10378630"/>
              <a:gd name="connsiteY3" fmla="*/ 708737 h 2912443"/>
              <a:gd name="connsiteX4" fmla="*/ 9661097 w 10378630"/>
              <a:gd name="connsiteY4" fmla="*/ 2179052 h 2912443"/>
              <a:gd name="connsiteX5" fmla="*/ 9386823 w 10378630"/>
              <a:gd name="connsiteY5" fmla="*/ 1609956 h 2912443"/>
              <a:gd name="connsiteX6" fmla="*/ 1018952 w 10378630"/>
              <a:gd name="connsiteY6" fmla="*/ 2755839 h 2912443"/>
              <a:gd name="connsiteX7" fmla="*/ 0 w 10378630"/>
              <a:gd name="connsiteY7" fmla="*/ 439489 h 2912443"/>
              <a:gd name="connsiteX0" fmla="*/ 0 w 10329183"/>
              <a:gd name="connsiteY0" fmla="*/ 266212 h 2912443"/>
              <a:gd name="connsiteX1" fmla="*/ 8785149 w 10329183"/>
              <a:gd name="connsiteY1" fmla="*/ 505084 h 2912443"/>
              <a:gd name="connsiteX2" fmla="*/ 8540913 w 10329183"/>
              <a:gd name="connsiteY2" fmla="*/ 0 h 2912443"/>
              <a:gd name="connsiteX3" fmla="*/ 10329183 w 10329183"/>
              <a:gd name="connsiteY3" fmla="*/ 708737 h 2912443"/>
              <a:gd name="connsiteX4" fmla="*/ 9611650 w 10329183"/>
              <a:gd name="connsiteY4" fmla="*/ 2179052 h 2912443"/>
              <a:gd name="connsiteX5" fmla="*/ 9337376 w 10329183"/>
              <a:gd name="connsiteY5" fmla="*/ 1609956 h 2912443"/>
              <a:gd name="connsiteX6" fmla="*/ 969505 w 10329183"/>
              <a:gd name="connsiteY6" fmla="*/ 2755839 h 2912443"/>
              <a:gd name="connsiteX7" fmla="*/ 0 w 10329183"/>
              <a:gd name="connsiteY7" fmla="*/ 266212 h 2912443"/>
              <a:gd name="connsiteX0" fmla="*/ 0 w 10329183"/>
              <a:gd name="connsiteY0" fmla="*/ 266212 h 2912443"/>
              <a:gd name="connsiteX1" fmla="*/ 8785149 w 10329183"/>
              <a:gd name="connsiteY1" fmla="*/ 505084 h 2912443"/>
              <a:gd name="connsiteX2" fmla="*/ 8540913 w 10329183"/>
              <a:gd name="connsiteY2" fmla="*/ 0 h 2912443"/>
              <a:gd name="connsiteX3" fmla="*/ 10329183 w 10329183"/>
              <a:gd name="connsiteY3" fmla="*/ 708737 h 2912443"/>
              <a:gd name="connsiteX4" fmla="*/ 9611650 w 10329183"/>
              <a:gd name="connsiteY4" fmla="*/ 2179052 h 2912443"/>
              <a:gd name="connsiteX5" fmla="*/ 9337376 w 10329183"/>
              <a:gd name="connsiteY5" fmla="*/ 1609956 h 2912443"/>
              <a:gd name="connsiteX6" fmla="*/ 969505 w 10329183"/>
              <a:gd name="connsiteY6" fmla="*/ 2755839 h 2912443"/>
              <a:gd name="connsiteX7" fmla="*/ 0 w 10329183"/>
              <a:gd name="connsiteY7" fmla="*/ 266212 h 2912443"/>
              <a:gd name="connsiteX0" fmla="*/ 0 w 10329183"/>
              <a:gd name="connsiteY0" fmla="*/ 266212 h 2887072"/>
              <a:gd name="connsiteX1" fmla="*/ 8785149 w 10329183"/>
              <a:gd name="connsiteY1" fmla="*/ 505084 h 2887072"/>
              <a:gd name="connsiteX2" fmla="*/ 8540913 w 10329183"/>
              <a:gd name="connsiteY2" fmla="*/ 0 h 2887072"/>
              <a:gd name="connsiteX3" fmla="*/ 10329183 w 10329183"/>
              <a:gd name="connsiteY3" fmla="*/ 708737 h 2887072"/>
              <a:gd name="connsiteX4" fmla="*/ 9611650 w 10329183"/>
              <a:gd name="connsiteY4" fmla="*/ 2179052 h 2887072"/>
              <a:gd name="connsiteX5" fmla="*/ 9337376 w 10329183"/>
              <a:gd name="connsiteY5" fmla="*/ 1609956 h 2887072"/>
              <a:gd name="connsiteX6" fmla="*/ 969505 w 10329183"/>
              <a:gd name="connsiteY6" fmla="*/ 2755839 h 2887072"/>
              <a:gd name="connsiteX7" fmla="*/ 0 w 10329183"/>
              <a:gd name="connsiteY7" fmla="*/ 266212 h 2887072"/>
              <a:gd name="connsiteX0" fmla="*/ 0 w 10329183"/>
              <a:gd name="connsiteY0" fmla="*/ 266212 h 2878095"/>
              <a:gd name="connsiteX1" fmla="*/ 8785149 w 10329183"/>
              <a:gd name="connsiteY1" fmla="*/ 505084 h 2878095"/>
              <a:gd name="connsiteX2" fmla="*/ 8540913 w 10329183"/>
              <a:gd name="connsiteY2" fmla="*/ 0 h 2878095"/>
              <a:gd name="connsiteX3" fmla="*/ 10329183 w 10329183"/>
              <a:gd name="connsiteY3" fmla="*/ 708737 h 2878095"/>
              <a:gd name="connsiteX4" fmla="*/ 9611650 w 10329183"/>
              <a:gd name="connsiteY4" fmla="*/ 2179052 h 2878095"/>
              <a:gd name="connsiteX5" fmla="*/ 9328456 w 10329183"/>
              <a:gd name="connsiteY5" fmla="*/ 1568507 h 2878095"/>
              <a:gd name="connsiteX6" fmla="*/ 969505 w 10329183"/>
              <a:gd name="connsiteY6" fmla="*/ 2755839 h 2878095"/>
              <a:gd name="connsiteX7" fmla="*/ 0 w 10329183"/>
              <a:gd name="connsiteY7" fmla="*/ 266212 h 2878095"/>
              <a:gd name="connsiteX0" fmla="*/ 0 w 10213226"/>
              <a:gd name="connsiteY0" fmla="*/ 266212 h 2878095"/>
              <a:gd name="connsiteX1" fmla="*/ 8785149 w 10213226"/>
              <a:gd name="connsiteY1" fmla="*/ 505084 h 2878095"/>
              <a:gd name="connsiteX2" fmla="*/ 8540913 w 10213226"/>
              <a:gd name="connsiteY2" fmla="*/ 0 h 2878095"/>
              <a:gd name="connsiteX3" fmla="*/ 10213226 w 10213226"/>
              <a:gd name="connsiteY3" fmla="*/ 598164 h 2878095"/>
              <a:gd name="connsiteX4" fmla="*/ 9611650 w 10213226"/>
              <a:gd name="connsiteY4" fmla="*/ 2179052 h 2878095"/>
              <a:gd name="connsiteX5" fmla="*/ 9328456 w 10213226"/>
              <a:gd name="connsiteY5" fmla="*/ 1568507 h 2878095"/>
              <a:gd name="connsiteX6" fmla="*/ 969505 w 10213226"/>
              <a:gd name="connsiteY6" fmla="*/ 2755839 h 2878095"/>
              <a:gd name="connsiteX7" fmla="*/ 0 w 10213226"/>
              <a:gd name="connsiteY7" fmla="*/ 266212 h 2878095"/>
              <a:gd name="connsiteX0" fmla="*/ 0 w 10261366"/>
              <a:gd name="connsiteY0" fmla="*/ 266212 h 2878095"/>
              <a:gd name="connsiteX1" fmla="*/ 8785149 w 10261366"/>
              <a:gd name="connsiteY1" fmla="*/ 505084 h 2878095"/>
              <a:gd name="connsiteX2" fmla="*/ 8540913 w 10261366"/>
              <a:gd name="connsiteY2" fmla="*/ 0 h 2878095"/>
              <a:gd name="connsiteX3" fmla="*/ 10261366 w 10261366"/>
              <a:gd name="connsiteY3" fmla="*/ 620332 h 2878095"/>
              <a:gd name="connsiteX4" fmla="*/ 9611650 w 10261366"/>
              <a:gd name="connsiteY4" fmla="*/ 2179052 h 2878095"/>
              <a:gd name="connsiteX5" fmla="*/ 9328456 w 10261366"/>
              <a:gd name="connsiteY5" fmla="*/ 1568507 h 2878095"/>
              <a:gd name="connsiteX6" fmla="*/ 969505 w 10261366"/>
              <a:gd name="connsiteY6" fmla="*/ 2755839 h 2878095"/>
              <a:gd name="connsiteX7" fmla="*/ 0 w 10261366"/>
              <a:gd name="connsiteY7" fmla="*/ 266212 h 2878095"/>
              <a:gd name="connsiteX0" fmla="*/ 0 w 10261366"/>
              <a:gd name="connsiteY0" fmla="*/ 123762 h 2735645"/>
              <a:gd name="connsiteX1" fmla="*/ 8785149 w 10261366"/>
              <a:gd name="connsiteY1" fmla="*/ 362634 h 2735645"/>
              <a:gd name="connsiteX2" fmla="*/ 8609518 w 10261366"/>
              <a:gd name="connsiteY2" fmla="*/ 0 h 2735645"/>
              <a:gd name="connsiteX3" fmla="*/ 10261366 w 10261366"/>
              <a:gd name="connsiteY3" fmla="*/ 477882 h 2735645"/>
              <a:gd name="connsiteX4" fmla="*/ 9611650 w 10261366"/>
              <a:gd name="connsiteY4" fmla="*/ 2036602 h 2735645"/>
              <a:gd name="connsiteX5" fmla="*/ 9328456 w 10261366"/>
              <a:gd name="connsiteY5" fmla="*/ 1426057 h 2735645"/>
              <a:gd name="connsiteX6" fmla="*/ 969505 w 10261366"/>
              <a:gd name="connsiteY6" fmla="*/ 2613389 h 2735645"/>
              <a:gd name="connsiteX7" fmla="*/ 0 w 10261366"/>
              <a:gd name="connsiteY7" fmla="*/ 123762 h 2735645"/>
              <a:gd name="connsiteX0" fmla="*/ 0 w 10261366"/>
              <a:gd name="connsiteY0" fmla="*/ 123762 h 2735645"/>
              <a:gd name="connsiteX1" fmla="*/ 8785149 w 10261366"/>
              <a:gd name="connsiteY1" fmla="*/ 362634 h 2735645"/>
              <a:gd name="connsiteX2" fmla="*/ 8609518 w 10261366"/>
              <a:gd name="connsiteY2" fmla="*/ 0 h 2735645"/>
              <a:gd name="connsiteX3" fmla="*/ 10261366 w 10261366"/>
              <a:gd name="connsiteY3" fmla="*/ 477882 h 2735645"/>
              <a:gd name="connsiteX4" fmla="*/ 9577151 w 10261366"/>
              <a:gd name="connsiteY4" fmla="*/ 1951866 h 2735645"/>
              <a:gd name="connsiteX5" fmla="*/ 9328456 w 10261366"/>
              <a:gd name="connsiteY5" fmla="*/ 1426057 h 2735645"/>
              <a:gd name="connsiteX6" fmla="*/ 969505 w 10261366"/>
              <a:gd name="connsiteY6" fmla="*/ 2613389 h 2735645"/>
              <a:gd name="connsiteX7" fmla="*/ 0 w 10261366"/>
              <a:gd name="connsiteY7" fmla="*/ 123762 h 2735645"/>
              <a:gd name="connsiteX0" fmla="*/ 0 w 10261366"/>
              <a:gd name="connsiteY0" fmla="*/ 123762 h 2735645"/>
              <a:gd name="connsiteX1" fmla="*/ 8825551 w 10261366"/>
              <a:gd name="connsiteY1" fmla="*/ 424415 h 2735645"/>
              <a:gd name="connsiteX2" fmla="*/ 8609518 w 10261366"/>
              <a:gd name="connsiteY2" fmla="*/ 0 h 2735645"/>
              <a:gd name="connsiteX3" fmla="*/ 10261366 w 10261366"/>
              <a:gd name="connsiteY3" fmla="*/ 477882 h 2735645"/>
              <a:gd name="connsiteX4" fmla="*/ 9577151 w 10261366"/>
              <a:gd name="connsiteY4" fmla="*/ 1951866 h 2735645"/>
              <a:gd name="connsiteX5" fmla="*/ 9328456 w 10261366"/>
              <a:gd name="connsiteY5" fmla="*/ 1426057 h 2735645"/>
              <a:gd name="connsiteX6" fmla="*/ 969505 w 10261366"/>
              <a:gd name="connsiteY6" fmla="*/ 2613389 h 2735645"/>
              <a:gd name="connsiteX7" fmla="*/ 0 w 10261366"/>
              <a:gd name="connsiteY7" fmla="*/ 123762 h 2735645"/>
              <a:gd name="connsiteX0" fmla="*/ 0 w 10130721"/>
              <a:gd name="connsiteY0" fmla="*/ 123762 h 2735645"/>
              <a:gd name="connsiteX1" fmla="*/ 8825551 w 10130721"/>
              <a:gd name="connsiteY1" fmla="*/ 424415 h 2735645"/>
              <a:gd name="connsiteX2" fmla="*/ 8609518 w 10130721"/>
              <a:gd name="connsiteY2" fmla="*/ 0 h 2735645"/>
              <a:gd name="connsiteX3" fmla="*/ 10130721 w 10130721"/>
              <a:gd name="connsiteY3" fmla="*/ 500576 h 2735645"/>
              <a:gd name="connsiteX4" fmla="*/ 9577151 w 10130721"/>
              <a:gd name="connsiteY4" fmla="*/ 1951866 h 2735645"/>
              <a:gd name="connsiteX5" fmla="*/ 9328456 w 10130721"/>
              <a:gd name="connsiteY5" fmla="*/ 1426057 h 2735645"/>
              <a:gd name="connsiteX6" fmla="*/ 969505 w 10130721"/>
              <a:gd name="connsiteY6" fmla="*/ 2613389 h 2735645"/>
              <a:gd name="connsiteX7" fmla="*/ 0 w 10130721"/>
              <a:gd name="connsiteY7" fmla="*/ 123762 h 2735645"/>
              <a:gd name="connsiteX0" fmla="*/ 0 w 11004738"/>
              <a:gd name="connsiteY0" fmla="*/ 0 h 2780384"/>
              <a:gd name="connsiteX1" fmla="*/ 9699568 w 11004738"/>
              <a:gd name="connsiteY1" fmla="*/ 469154 h 2780384"/>
              <a:gd name="connsiteX2" fmla="*/ 9483535 w 11004738"/>
              <a:gd name="connsiteY2" fmla="*/ 44739 h 2780384"/>
              <a:gd name="connsiteX3" fmla="*/ 11004738 w 11004738"/>
              <a:gd name="connsiteY3" fmla="*/ 545315 h 2780384"/>
              <a:gd name="connsiteX4" fmla="*/ 10451168 w 11004738"/>
              <a:gd name="connsiteY4" fmla="*/ 1996605 h 2780384"/>
              <a:gd name="connsiteX5" fmla="*/ 10202473 w 11004738"/>
              <a:gd name="connsiteY5" fmla="*/ 1470796 h 2780384"/>
              <a:gd name="connsiteX6" fmla="*/ 1843522 w 11004738"/>
              <a:gd name="connsiteY6" fmla="*/ 2658128 h 2780384"/>
              <a:gd name="connsiteX7" fmla="*/ 0 w 11004738"/>
              <a:gd name="connsiteY7" fmla="*/ 0 h 2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04738" h="2780384">
                <a:moveTo>
                  <a:pt x="0" y="0"/>
                </a:moveTo>
                <a:cubicBezTo>
                  <a:pt x="1880516" y="408138"/>
                  <a:pt x="6369258" y="1435576"/>
                  <a:pt x="9699568" y="469154"/>
                </a:cubicBezTo>
                <a:lnTo>
                  <a:pt x="9483535" y="44739"/>
                </a:lnTo>
                <a:lnTo>
                  <a:pt x="11004738" y="545315"/>
                </a:lnTo>
                <a:lnTo>
                  <a:pt x="10451168" y="1996605"/>
                </a:lnTo>
                <a:lnTo>
                  <a:pt x="10202473" y="1470796"/>
                </a:lnTo>
                <a:cubicBezTo>
                  <a:pt x="6510317" y="2905415"/>
                  <a:pt x="3354354" y="2901875"/>
                  <a:pt x="1843522" y="2658128"/>
                </a:cubicBezTo>
                <a:cubicBezTo>
                  <a:pt x="1520354" y="1828252"/>
                  <a:pt x="323168" y="829876"/>
                  <a:pt x="0" y="0"/>
                </a:cubicBezTo>
                <a:close/>
              </a:path>
            </a:pathLst>
          </a:custGeom>
          <a:gradFill>
            <a:gsLst>
              <a:gs pos="84000">
                <a:srgbClr val="053264">
                  <a:lumMod val="64000"/>
                  <a:lumOff val="36000"/>
                  <a:alpha val="31129"/>
                </a:srgbClr>
              </a:gs>
              <a:gs pos="18000">
                <a:srgbClr val="00B9F2">
                  <a:alpha val="0"/>
                </a:srgbClr>
              </a:gs>
            </a:gsLst>
            <a:path path="circle">
              <a:fillToRect t="100000" r="100000"/>
            </a:path>
          </a:gradFill>
          <a:ln>
            <a:noFill/>
          </a:ln>
        </p:spPr>
        <p:txBody>
          <a:bodyPr wrap="square" lIns="640080" tIns="91440" bIns="91440" anchor="ctr" anchorCtr="0">
            <a:noAutofit/>
          </a:bodyPr>
          <a:lstStyle/>
          <a:p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25CEE8-E8B5-C34D-BCBD-2A7AC3F18904}"/>
              </a:ext>
            </a:extLst>
          </p:cNvPr>
          <p:cNvGrpSpPr/>
          <p:nvPr/>
        </p:nvGrpSpPr>
        <p:grpSpPr>
          <a:xfrm>
            <a:off x="674497" y="1231303"/>
            <a:ext cx="10403810" cy="5000971"/>
            <a:chOff x="191843" y="1025809"/>
            <a:chExt cx="11499880" cy="5527837"/>
          </a:xfrm>
        </p:grpSpPr>
        <p:sp>
          <p:nvSpPr>
            <p:cNvPr id="326" name="blue center">
              <a:extLst>
                <a:ext uri="{FF2B5EF4-FFF2-40B4-BE49-F238E27FC236}">
                  <a16:creationId xmlns:a16="http://schemas.microsoft.com/office/drawing/2014/main" id="{29798325-0609-C64D-8C6E-2D53A2431675}"/>
                </a:ext>
              </a:extLst>
            </p:cNvPr>
            <p:cNvSpPr/>
            <p:nvPr/>
          </p:nvSpPr>
          <p:spPr bwMode="auto">
            <a:xfrm>
              <a:off x="191843" y="1302117"/>
              <a:ext cx="11450178" cy="4543865"/>
            </a:xfrm>
            <a:prstGeom prst="ellipse">
              <a:avLst/>
            </a:prstGeom>
            <a:gradFill flip="none" rotWithShape="1">
              <a:gsLst>
                <a:gs pos="29000">
                  <a:srgbClr val="004B9C">
                    <a:lumMod val="96000"/>
                    <a:alpha val="17000"/>
                  </a:srgbClr>
                </a:gs>
                <a:gs pos="0">
                  <a:srgbClr val="5EDAFE">
                    <a:alpha val="78000"/>
                    <a:lumMod val="96000"/>
                    <a:lumOff val="4000"/>
                  </a:srgbClr>
                </a:gs>
                <a:gs pos="16000">
                  <a:srgbClr val="0082CD">
                    <a:alpha val="55000"/>
                    <a:lumMod val="97000"/>
                  </a:srgbClr>
                </a:gs>
                <a:gs pos="39000">
                  <a:srgbClr val="00C4FF">
                    <a:alpha val="0"/>
                    <a:lumMod val="7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1253" name="Graphic 1252">
              <a:extLst>
                <a:ext uri="{FF2B5EF4-FFF2-40B4-BE49-F238E27FC236}">
                  <a16:creationId xmlns:a16="http://schemas.microsoft.com/office/drawing/2014/main" id="{58EE640F-B5B1-7D44-AC66-C3232294F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3531" y="4797411"/>
              <a:ext cx="311147" cy="311147"/>
            </a:xfrm>
            <a:prstGeom prst="rect">
              <a:avLst/>
            </a:prstGeom>
          </p:spPr>
        </p:pic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2724C82D-D8FD-7048-8D6B-50F931699DF0}"/>
                </a:ext>
              </a:extLst>
            </p:cNvPr>
            <p:cNvSpPr>
              <a:spLocks noChangeAspect="1"/>
            </p:cNvSpPr>
            <p:nvPr/>
          </p:nvSpPr>
          <p:spPr bwMode="auto">
            <a:xfrm rot="9840051">
              <a:off x="7824764" y="4943085"/>
              <a:ext cx="1087083" cy="108708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9525" cap="flat" cmpd="sng" algn="ctr">
              <a:gradFill flip="none" rotWithShape="1">
                <a:gsLst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  <a:gs pos="98000">
                    <a:srgbClr val="74D5B6"/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269" name="TextBox 1268">
              <a:extLst>
                <a:ext uri="{FF2B5EF4-FFF2-40B4-BE49-F238E27FC236}">
                  <a16:creationId xmlns:a16="http://schemas.microsoft.com/office/drawing/2014/main" id="{33CD5016-CF7B-D344-9C16-891296C96217}"/>
                </a:ext>
              </a:extLst>
            </p:cNvPr>
            <p:cNvSpPr txBox="1"/>
            <p:nvPr/>
          </p:nvSpPr>
          <p:spPr>
            <a:xfrm>
              <a:off x="7912078" y="5407966"/>
              <a:ext cx="931066" cy="43770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algn="ctr" eaLnBrk="0" hangingPunct="0">
                <a:defRPr sz="1200">
                  <a:solidFill>
                    <a:schemeClr val="tx1">
                      <a:lumMod val="95000"/>
                    </a:schemeClr>
                  </a:solidFill>
                </a:defRPr>
              </a:lvl1pPr>
            </a:lstStyle>
            <a:p>
              <a:r>
                <a:rPr lang="en-US" sz="1000" dirty="0"/>
                <a:t>Imagery </a:t>
              </a:r>
              <a:br>
                <a:rPr lang="en-US" sz="1000" dirty="0"/>
              </a:br>
              <a:r>
                <a:rPr lang="en-US" sz="1000" dirty="0"/>
                <a:t>&amp; Remote </a:t>
              </a:r>
              <a:br>
                <a:rPr lang="en-US" sz="1000" dirty="0"/>
              </a:br>
              <a:r>
                <a:rPr lang="en-US" sz="1000" dirty="0"/>
                <a:t>Sensing</a:t>
              </a:r>
            </a:p>
          </p:txBody>
        </p:sp>
        <p:sp>
          <p:nvSpPr>
            <p:cNvPr id="1271" name="Rectangle 1270">
              <a:extLst>
                <a:ext uri="{FF2B5EF4-FFF2-40B4-BE49-F238E27FC236}">
                  <a16:creationId xmlns:a16="http://schemas.microsoft.com/office/drawing/2014/main" id="{240C3251-A969-B949-8BBA-17639606EEBA}"/>
                </a:ext>
              </a:extLst>
            </p:cNvPr>
            <p:cNvSpPr/>
            <p:nvPr/>
          </p:nvSpPr>
          <p:spPr>
            <a:xfrm>
              <a:off x="7191530" y="5471489"/>
              <a:ext cx="601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80000"/>
                    </a:schemeClr>
                  </a:solidFill>
                  <a:ea typeface="ＭＳ Ｐゴシック"/>
                </a:rPr>
                <a:t>  Reality</a:t>
              </a:r>
            </a:p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80000"/>
                    </a:schemeClr>
                  </a:solidFill>
                  <a:ea typeface="ＭＳ Ｐゴシック"/>
                </a:rPr>
                <a:t>Capture</a:t>
              </a:r>
            </a:p>
          </p:txBody>
        </p:sp>
        <p:pic>
          <p:nvPicPr>
            <p:cNvPr id="1272" name="Graphic 1271">
              <a:extLst>
                <a:ext uri="{FF2B5EF4-FFF2-40B4-BE49-F238E27FC236}">
                  <a16:creationId xmlns:a16="http://schemas.microsoft.com/office/drawing/2014/main" id="{B5833778-A539-C440-84EA-E0D362E4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1607" y="5025202"/>
              <a:ext cx="369332" cy="369332"/>
            </a:xfrm>
            <a:prstGeom prst="rect">
              <a:avLst/>
            </a:prstGeom>
          </p:spPr>
        </p:pic>
        <p:pic>
          <p:nvPicPr>
            <p:cNvPr id="1273" name="Graphic 1272">
              <a:extLst>
                <a:ext uri="{FF2B5EF4-FFF2-40B4-BE49-F238E27FC236}">
                  <a16:creationId xmlns:a16="http://schemas.microsoft.com/office/drawing/2014/main" id="{E4A6E5D4-2AA3-7B42-9F81-BF25471F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28323" y="5906855"/>
              <a:ext cx="295574" cy="29557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13536A0-C3BA-FF46-8FDA-DB202A131B7F}"/>
                </a:ext>
              </a:extLst>
            </p:cNvPr>
            <p:cNvGrpSpPr/>
            <p:nvPr/>
          </p:nvGrpSpPr>
          <p:grpSpPr>
            <a:xfrm>
              <a:off x="10244784" y="2934366"/>
              <a:ext cx="627095" cy="531090"/>
              <a:chOff x="9126735" y="2184464"/>
              <a:chExt cx="627095" cy="531090"/>
            </a:xfrm>
          </p:grpSpPr>
          <p:sp>
            <p:nvSpPr>
              <p:cNvPr id="1274" name="Oval 1273">
                <a:extLst>
                  <a:ext uri="{FF2B5EF4-FFF2-40B4-BE49-F238E27FC236}">
                    <a16:creationId xmlns:a16="http://schemas.microsoft.com/office/drawing/2014/main" id="{C60C1719-CD4A-094D-A334-39A988226A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19335">
                <a:off x="9157835" y="2184464"/>
                <a:ext cx="531090" cy="531090"/>
              </a:xfrm>
              <a:prstGeom prst="ellipse">
                <a:avLst/>
              </a:prstGeom>
              <a:gradFill flip="none" rotWithShape="1">
                <a:gsLst>
                  <a:gs pos="12000">
                    <a:srgbClr val="00D0D4">
                      <a:alpha val="65000"/>
                    </a:srgbClr>
                  </a:gs>
                  <a:gs pos="86000">
                    <a:srgbClr val="00A3D8">
                      <a:alpha val="40000"/>
                    </a:srgbClr>
                  </a:gs>
                </a:gsLst>
                <a:lin ang="7200000" scaled="0"/>
                <a:tileRect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182880" tIns="91440" rIns="91440" bIns="164592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15888" indent="-115888">
                  <a:lnSpc>
                    <a:spcPts val="1400"/>
                  </a:lnSpc>
                  <a:spcAft>
                    <a:spcPts val="600"/>
                  </a:spcAft>
                  <a:buClr>
                    <a:schemeClr val="accent4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275" name="Rectangle 1274">
                <a:extLst>
                  <a:ext uri="{FF2B5EF4-FFF2-40B4-BE49-F238E27FC236}">
                    <a16:creationId xmlns:a16="http://schemas.microsoft.com/office/drawing/2014/main" id="{2B3435A4-C1C8-644B-A7AC-3165F76E80BD}"/>
                  </a:ext>
                </a:extLst>
              </p:cNvPr>
              <p:cNvSpPr/>
              <p:nvPr/>
            </p:nvSpPr>
            <p:spPr>
              <a:xfrm>
                <a:off x="9126735" y="2275346"/>
                <a:ext cx="6270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2">
                        <a:lumMod val="20000"/>
                        <a:lumOff val="80000"/>
                        <a:alpha val="80000"/>
                      </a:schemeClr>
                    </a:solidFill>
                    <a:ea typeface="ＭＳ Ｐゴシック"/>
                  </a:rPr>
                  <a:t>Decision</a:t>
                </a:r>
                <a:br>
                  <a:rPr lang="en-US" sz="900" dirty="0">
                    <a:solidFill>
                      <a:schemeClr val="bg2">
                        <a:lumMod val="20000"/>
                        <a:lumOff val="80000"/>
                        <a:alpha val="80000"/>
                      </a:schemeClr>
                    </a:solidFill>
                    <a:ea typeface="ＭＳ Ｐゴシック"/>
                  </a:rPr>
                </a:br>
                <a:r>
                  <a:rPr lang="en-US" sz="900" dirty="0">
                    <a:solidFill>
                      <a:schemeClr val="bg2">
                        <a:lumMod val="20000"/>
                        <a:lumOff val="80000"/>
                        <a:alpha val="80000"/>
                      </a:schemeClr>
                    </a:solidFill>
                    <a:ea typeface="ＭＳ Ｐゴシック"/>
                  </a:rPr>
                  <a:t>Support</a:t>
                </a:r>
              </a:p>
            </p:txBody>
          </p:sp>
        </p:grpSp>
        <p:sp>
          <p:nvSpPr>
            <p:cNvPr id="1280" name="Oval 1279">
              <a:extLst>
                <a:ext uri="{FF2B5EF4-FFF2-40B4-BE49-F238E27FC236}">
                  <a16:creationId xmlns:a16="http://schemas.microsoft.com/office/drawing/2014/main" id="{1F83ACCC-38E8-D24A-95C2-FC7D5AE70F37}"/>
                </a:ext>
              </a:extLst>
            </p:cNvPr>
            <p:cNvSpPr>
              <a:spLocks noChangeAspect="1"/>
            </p:cNvSpPr>
            <p:nvPr/>
          </p:nvSpPr>
          <p:spPr bwMode="auto">
            <a:xfrm rot="12418754">
              <a:off x="2824857" y="5875111"/>
              <a:ext cx="531090" cy="531090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  <a:lumMod val="78000"/>
                  </a:srgbClr>
                </a:gs>
                <a:gs pos="86000">
                  <a:srgbClr val="00A3D8">
                    <a:alpha val="40000"/>
                    <a:lumMod val="83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281" name="Oval 1280">
              <a:extLst>
                <a:ext uri="{FF2B5EF4-FFF2-40B4-BE49-F238E27FC236}">
                  <a16:creationId xmlns:a16="http://schemas.microsoft.com/office/drawing/2014/main" id="{7F25C336-2894-2343-92F9-22C20A4DA6FD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2357320" y="4898835"/>
              <a:ext cx="1098402" cy="109840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6350" cap="flat" cmpd="sng" algn="ctr">
              <a:gradFill flip="none" rotWithShape="1">
                <a:gsLst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  <a:gs pos="99000">
                    <a:srgbClr val="74D5B6"/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282" name="Oval 1281">
              <a:extLst>
                <a:ext uri="{FF2B5EF4-FFF2-40B4-BE49-F238E27FC236}">
                  <a16:creationId xmlns:a16="http://schemas.microsoft.com/office/drawing/2014/main" id="{F98A0157-D212-7C4F-8F54-C7CB9DD43DE4}"/>
                </a:ext>
              </a:extLst>
            </p:cNvPr>
            <p:cNvSpPr>
              <a:spLocks noChangeAspect="1"/>
            </p:cNvSpPr>
            <p:nvPr/>
          </p:nvSpPr>
          <p:spPr bwMode="auto">
            <a:xfrm rot="16022052">
              <a:off x="1705934" y="4845628"/>
              <a:ext cx="531090" cy="531090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  <a:lumMod val="78000"/>
                  </a:srgbClr>
                </a:gs>
                <a:gs pos="86000">
                  <a:srgbClr val="00A3D8">
                    <a:alpha val="40000"/>
                    <a:lumMod val="59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283" name="Rectangle 1282">
              <a:extLst>
                <a:ext uri="{FF2B5EF4-FFF2-40B4-BE49-F238E27FC236}">
                  <a16:creationId xmlns:a16="http://schemas.microsoft.com/office/drawing/2014/main" id="{117E714B-F153-8745-94B8-CC34C51B27F0}"/>
                </a:ext>
              </a:extLst>
            </p:cNvPr>
            <p:cNvSpPr/>
            <p:nvPr/>
          </p:nvSpPr>
          <p:spPr>
            <a:xfrm>
              <a:off x="3151891" y="3260109"/>
              <a:ext cx="39626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90000"/>
                    </a:schemeClr>
                  </a:solidFill>
                  <a:ea typeface="ＭＳ Ｐゴシック"/>
                </a:rPr>
                <a:t>Hub</a:t>
              </a:r>
            </a:p>
          </p:txBody>
        </p:sp>
        <p:sp>
          <p:nvSpPr>
            <p:cNvPr id="1285" name="Oval 1284">
              <a:extLst>
                <a:ext uri="{FF2B5EF4-FFF2-40B4-BE49-F238E27FC236}">
                  <a16:creationId xmlns:a16="http://schemas.microsoft.com/office/drawing/2014/main" id="{ADCFF328-C7C6-D347-A06D-5DF99A21DA49}"/>
                </a:ext>
              </a:extLst>
            </p:cNvPr>
            <p:cNvSpPr>
              <a:spLocks noChangeAspect="1"/>
            </p:cNvSpPr>
            <p:nvPr/>
          </p:nvSpPr>
          <p:spPr bwMode="auto">
            <a:xfrm rot="21009022">
              <a:off x="3649144" y="1817923"/>
              <a:ext cx="1222590" cy="122259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9525" cap="flat" cmpd="sng" algn="ctr">
              <a:gradFill flip="none" rotWithShape="1">
                <a:gsLst>
                  <a:gs pos="19000">
                    <a:schemeClr val="accent4">
                      <a:lumMod val="40000"/>
                      <a:lumOff val="60000"/>
                      <a:alpha val="0"/>
                    </a:schemeClr>
                  </a:gs>
                  <a:gs pos="99000">
                    <a:srgbClr val="FFC000"/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grpSp>
          <p:nvGrpSpPr>
            <p:cNvPr id="1286" name="Group 1285">
              <a:extLst>
                <a:ext uri="{FF2B5EF4-FFF2-40B4-BE49-F238E27FC236}">
                  <a16:creationId xmlns:a16="http://schemas.microsoft.com/office/drawing/2014/main" id="{55416C18-F85D-004A-98F5-F420101AA284}"/>
                </a:ext>
              </a:extLst>
            </p:cNvPr>
            <p:cNvGrpSpPr/>
            <p:nvPr/>
          </p:nvGrpSpPr>
          <p:grpSpPr>
            <a:xfrm>
              <a:off x="3172115" y="1954138"/>
              <a:ext cx="1581427" cy="1010992"/>
              <a:chOff x="2340742" y="2077354"/>
              <a:chExt cx="1581427" cy="1010992"/>
            </a:xfrm>
          </p:grpSpPr>
          <p:pic>
            <p:nvPicPr>
              <p:cNvPr id="1287" name="Graphic 1286">
                <a:extLst>
                  <a:ext uri="{FF2B5EF4-FFF2-40B4-BE49-F238E27FC236}">
                    <a16:creationId xmlns:a16="http://schemas.microsoft.com/office/drawing/2014/main" id="{A6BE504C-D32A-C94C-89EC-1384A8B37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076266" y="2077354"/>
                <a:ext cx="360288" cy="360288"/>
              </a:xfrm>
              <a:prstGeom prst="rect">
                <a:avLst/>
              </a:prstGeom>
            </p:spPr>
          </p:pic>
          <p:sp>
            <p:nvSpPr>
              <p:cNvPr id="1288" name="Rectangle 1287">
                <a:extLst>
                  <a:ext uri="{FF2B5EF4-FFF2-40B4-BE49-F238E27FC236}">
                    <a16:creationId xmlns:a16="http://schemas.microsoft.com/office/drawing/2014/main" id="{855279B9-A2C8-4F4D-A40A-44CCC54322A6}"/>
                  </a:ext>
                </a:extLst>
              </p:cNvPr>
              <p:cNvSpPr/>
              <p:nvPr/>
            </p:nvSpPr>
            <p:spPr>
              <a:xfrm>
                <a:off x="2340742" y="2649096"/>
                <a:ext cx="5757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2">
                        <a:lumMod val="20000"/>
                        <a:lumOff val="80000"/>
                        <a:alpha val="80000"/>
                      </a:schemeClr>
                    </a:solidFill>
                    <a:ea typeface="ＭＳ Ｐゴシック"/>
                  </a:rPr>
                  <a:t>3D </a:t>
                </a:r>
                <a:br>
                  <a:rPr lang="en-US" sz="900" dirty="0">
                    <a:solidFill>
                      <a:schemeClr val="bg2">
                        <a:lumMod val="20000"/>
                        <a:lumOff val="80000"/>
                        <a:alpha val="80000"/>
                      </a:schemeClr>
                    </a:solidFill>
                    <a:ea typeface="ＭＳ Ｐゴシック"/>
                  </a:rPr>
                </a:br>
                <a:r>
                  <a:rPr lang="en-US" sz="900" dirty="0">
                    <a:solidFill>
                      <a:schemeClr val="bg2">
                        <a:lumMod val="20000"/>
                        <a:lumOff val="80000"/>
                        <a:alpha val="80000"/>
                      </a:schemeClr>
                    </a:solidFill>
                    <a:ea typeface="ＭＳ Ｐゴシック"/>
                  </a:rPr>
                  <a:t>Objects</a:t>
                </a:r>
              </a:p>
            </p:txBody>
          </p:sp>
          <p:sp>
            <p:nvSpPr>
              <p:cNvPr id="1289" name="TextBox 1288">
                <a:extLst>
                  <a:ext uri="{FF2B5EF4-FFF2-40B4-BE49-F238E27FC236}">
                    <a16:creationId xmlns:a16="http://schemas.microsoft.com/office/drawing/2014/main" id="{D288ABAD-697E-0443-B12E-4A0250DAE9EB}"/>
                  </a:ext>
                </a:extLst>
              </p:cNvPr>
              <p:cNvSpPr txBox="1"/>
              <p:nvPr/>
            </p:nvSpPr>
            <p:spPr>
              <a:xfrm>
                <a:off x="2991103" y="2480102"/>
                <a:ext cx="931066" cy="6082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>
                <a:defPPr>
                  <a:defRPr lang="en-US"/>
                </a:defPPr>
                <a:lvl1pPr algn="ctr" eaLnBrk="0" hangingPunct="0">
                  <a:defRPr sz="1200">
                    <a:solidFill>
                      <a:schemeClr val="tx1">
                        <a:lumMod val="95000"/>
                      </a:schemeClr>
                    </a:solidFill>
                  </a:defRPr>
                </a:lvl1pPr>
              </a:lstStyle>
              <a:p>
                <a:r>
                  <a:rPr lang="en-US" sz="1100" dirty="0"/>
                  <a:t>3D Visualization </a:t>
                </a:r>
                <a:br>
                  <a:rPr lang="en-US" sz="1100" dirty="0"/>
                </a:br>
                <a:r>
                  <a:rPr lang="en-US" sz="1100" dirty="0"/>
                  <a:t>&amp; Analytics</a:t>
                </a:r>
              </a:p>
            </p:txBody>
          </p:sp>
        </p:grpSp>
        <p:sp>
          <p:nvSpPr>
            <p:cNvPr id="1290" name="Rectangle 1289">
              <a:extLst>
                <a:ext uri="{FF2B5EF4-FFF2-40B4-BE49-F238E27FC236}">
                  <a16:creationId xmlns:a16="http://schemas.microsoft.com/office/drawing/2014/main" id="{1169478F-E8B0-4E49-AA08-04638DACA960}"/>
                </a:ext>
              </a:extLst>
            </p:cNvPr>
            <p:cNvSpPr/>
            <p:nvPr/>
          </p:nvSpPr>
          <p:spPr>
            <a:xfrm>
              <a:off x="1577223" y="4983499"/>
              <a:ext cx="77457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  <a:t>Kubernetes</a:t>
              </a:r>
            </a:p>
          </p:txBody>
        </p:sp>
        <p:sp>
          <p:nvSpPr>
            <p:cNvPr id="1291" name="TextBox 1290">
              <a:extLst>
                <a:ext uri="{FF2B5EF4-FFF2-40B4-BE49-F238E27FC236}">
                  <a16:creationId xmlns:a16="http://schemas.microsoft.com/office/drawing/2014/main" id="{61BBD68B-7E33-4E42-9E21-32B2C7FB531D}"/>
                </a:ext>
              </a:extLst>
            </p:cNvPr>
            <p:cNvSpPr txBox="1"/>
            <p:nvPr/>
          </p:nvSpPr>
          <p:spPr>
            <a:xfrm>
              <a:off x="2449899" y="5338226"/>
              <a:ext cx="931066" cy="41942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algn="ctr" eaLnBrk="0" hangingPunct="0">
                <a:defRPr sz="1200">
                  <a:solidFill>
                    <a:schemeClr val="tx1">
                      <a:lumMod val="95000"/>
                    </a:schemeClr>
                  </a:solidFill>
                </a:defRPr>
              </a:lvl1pPr>
            </a:lstStyle>
            <a:p>
              <a:r>
                <a:rPr lang="en-US" dirty="0"/>
                <a:t>Cloud </a:t>
              </a:r>
              <a:br>
                <a:rPr lang="en-US" dirty="0"/>
              </a:br>
              <a:r>
                <a:rPr lang="en-US" dirty="0"/>
                <a:t>Computing</a:t>
              </a:r>
            </a:p>
          </p:txBody>
        </p:sp>
        <p:sp>
          <p:nvSpPr>
            <p:cNvPr id="1293" name="Oval 1292">
              <a:extLst>
                <a:ext uri="{FF2B5EF4-FFF2-40B4-BE49-F238E27FC236}">
                  <a16:creationId xmlns:a16="http://schemas.microsoft.com/office/drawing/2014/main" id="{7E279563-8EDD-0F4C-92D6-ED4FAC6060F5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3646456" y="4166879"/>
              <a:ext cx="969846" cy="969846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12700" cap="flat" cmpd="sng" algn="ctr">
              <a:gradFill flip="none" rotWithShape="1">
                <a:gsLst>
                  <a:gs pos="21000">
                    <a:schemeClr val="accent4">
                      <a:lumMod val="40000"/>
                      <a:lumOff val="60000"/>
                      <a:alpha val="0"/>
                    </a:schemeClr>
                  </a:gs>
                  <a:gs pos="100000">
                    <a:srgbClr val="FFC000"/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294" name="TextBox 1293">
              <a:extLst>
                <a:ext uri="{FF2B5EF4-FFF2-40B4-BE49-F238E27FC236}">
                  <a16:creationId xmlns:a16="http://schemas.microsoft.com/office/drawing/2014/main" id="{9085AF25-EF53-E445-9F6D-C90EDB76C866}"/>
                </a:ext>
              </a:extLst>
            </p:cNvPr>
            <p:cNvSpPr txBox="1"/>
            <p:nvPr/>
          </p:nvSpPr>
          <p:spPr>
            <a:xfrm>
              <a:off x="3751787" y="4569901"/>
              <a:ext cx="781254" cy="4185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algn="ctr" eaLnBrk="0" hangingPunct="0">
                <a:defRPr sz="1200">
                  <a:solidFill>
                    <a:schemeClr val="tx1">
                      <a:lumMod val="95000"/>
                    </a:schemeClr>
                  </a:solidFill>
                </a:defRPr>
              </a:lvl1pPr>
            </a:lstStyle>
            <a:p>
              <a:r>
                <a:rPr lang="en-US" dirty="0"/>
                <a:t>Shared</a:t>
              </a:r>
              <a:br>
                <a:rPr lang="en-US" dirty="0"/>
              </a:br>
              <a:r>
                <a:rPr lang="en-US" dirty="0"/>
                <a:t>Services</a:t>
              </a:r>
            </a:p>
          </p:txBody>
        </p:sp>
        <p:pic>
          <p:nvPicPr>
            <p:cNvPr id="1295" name="Graphic 1294">
              <a:extLst>
                <a:ext uri="{FF2B5EF4-FFF2-40B4-BE49-F238E27FC236}">
                  <a16:creationId xmlns:a16="http://schemas.microsoft.com/office/drawing/2014/main" id="{B23E8D29-E1A2-3248-AEBD-394AF1232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63807" y="4238197"/>
              <a:ext cx="348414" cy="348414"/>
            </a:xfrm>
            <a:prstGeom prst="rect">
              <a:avLst/>
            </a:prstGeom>
          </p:spPr>
        </p:pic>
        <p:pic>
          <p:nvPicPr>
            <p:cNvPr id="1296" name="Graphic 1295">
              <a:extLst>
                <a:ext uri="{FF2B5EF4-FFF2-40B4-BE49-F238E27FC236}">
                  <a16:creationId xmlns:a16="http://schemas.microsoft.com/office/drawing/2014/main" id="{239C2C09-6B60-8740-B2DC-6AF12F41C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01328" y="6084963"/>
              <a:ext cx="308976" cy="308976"/>
            </a:xfrm>
            <a:prstGeom prst="rect">
              <a:avLst/>
            </a:prstGeom>
          </p:spPr>
        </p:pic>
        <p:pic>
          <p:nvPicPr>
            <p:cNvPr id="1297" name="Graphic 1296">
              <a:extLst>
                <a:ext uri="{FF2B5EF4-FFF2-40B4-BE49-F238E27FC236}">
                  <a16:creationId xmlns:a16="http://schemas.microsoft.com/office/drawing/2014/main" id="{BB546081-927F-4E4D-9F5F-24A3AC67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23653" y="4167080"/>
              <a:ext cx="275747" cy="275747"/>
            </a:xfrm>
            <a:prstGeom prst="rect">
              <a:avLst/>
            </a:prstGeom>
          </p:spPr>
        </p:pic>
        <p:pic>
          <p:nvPicPr>
            <p:cNvPr id="1298" name="Graphic 1297">
              <a:extLst>
                <a:ext uri="{FF2B5EF4-FFF2-40B4-BE49-F238E27FC236}">
                  <a16:creationId xmlns:a16="http://schemas.microsoft.com/office/drawing/2014/main" id="{EA2E7D64-889A-5442-B886-46A79AAD3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197212" y="3009346"/>
              <a:ext cx="284198" cy="284198"/>
            </a:xfrm>
            <a:prstGeom prst="rect">
              <a:avLst/>
            </a:prstGeom>
          </p:spPr>
        </p:pic>
        <p:sp>
          <p:nvSpPr>
            <p:cNvPr id="1299" name="TextBox 1298">
              <a:extLst>
                <a:ext uri="{FF2B5EF4-FFF2-40B4-BE49-F238E27FC236}">
                  <a16:creationId xmlns:a16="http://schemas.microsoft.com/office/drawing/2014/main" id="{55FB65EB-8F9E-BB4B-9753-F5AAAD4640C5}"/>
                </a:ext>
              </a:extLst>
            </p:cNvPr>
            <p:cNvSpPr txBox="1"/>
            <p:nvPr/>
          </p:nvSpPr>
          <p:spPr>
            <a:xfrm>
              <a:off x="2652477" y="6042531"/>
              <a:ext cx="861152" cy="25950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400" eaLnBrk="0" hangingPunct="0">
                <a:defRPr/>
              </a:pPr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  <a:t>Scalable</a:t>
              </a:r>
              <a:r>
                <a:rPr lang="en-US" sz="1200" dirty="0"/>
                <a:t> </a:t>
              </a:r>
            </a:p>
          </p:txBody>
        </p:sp>
        <p:pic>
          <p:nvPicPr>
            <p:cNvPr id="1300" name="Graphic 1299">
              <a:extLst>
                <a:ext uri="{FF2B5EF4-FFF2-40B4-BE49-F238E27FC236}">
                  <a16:creationId xmlns:a16="http://schemas.microsoft.com/office/drawing/2014/main" id="{C48D1414-6D1D-C441-8648-5A4279406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720690" y="4969590"/>
              <a:ext cx="392149" cy="392149"/>
            </a:xfrm>
            <a:prstGeom prst="rect">
              <a:avLst/>
            </a:prstGeom>
          </p:spPr>
        </p:pic>
        <p:sp>
          <p:nvSpPr>
            <p:cNvPr id="1301" name="Oval 1300">
              <a:extLst>
                <a:ext uri="{FF2B5EF4-FFF2-40B4-BE49-F238E27FC236}">
                  <a16:creationId xmlns:a16="http://schemas.microsoft.com/office/drawing/2014/main" id="{4BA3CB0D-D14D-7A48-AF0A-74F33BB64C7C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2565468" y="4449082"/>
              <a:ext cx="293021" cy="293021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</a:srgbClr>
                </a:gs>
                <a:gs pos="86000">
                  <a:srgbClr val="00A3D8">
                    <a:alpha val="40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302" name="Rectangle 1301">
              <a:extLst>
                <a:ext uri="{FF2B5EF4-FFF2-40B4-BE49-F238E27FC236}">
                  <a16:creationId xmlns:a16="http://schemas.microsoft.com/office/drawing/2014/main" id="{5FA4E6CB-DB9D-044D-95F0-B76DF53413B6}"/>
                </a:ext>
              </a:extLst>
            </p:cNvPr>
            <p:cNvSpPr/>
            <p:nvPr/>
          </p:nvSpPr>
          <p:spPr>
            <a:xfrm>
              <a:off x="2244025" y="4388711"/>
              <a:ext cx="6270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90000"/>
                    </a:schemeClr>
                  </a:solidFill>
                  <a:ea typeface="ＭＳ Ｐゴシック"/>
                </a:rPr>
                <a:t>Micro </a:t>
              </a:r>
            </a:p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90000"/>
                    </a:schemeClr>
                  </a:solidFill>
                  <a:ea typeface="ＭＳ Ｐゴシック"/>
                </a:rPr>
                <a:t>Services</a:t>
              </a:r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B797196E-EB91-2640-86BF-EB2004F2B8CF}"/>
                </a:ext>
              </a:extLst>
            </p:cNvPr>
            <p:cNvSpPr>
              <a:spLocks noChangeAspect="1"/>
            </p:cNvSpPr>
            <p:nvPr/>
          </p:nvSpPr>
          <p:spPr bwMode="auto">
            <a:xfrm rot="5659007">
              <a:off x="7905885" y="1636829"/>
              <a:ext cx="828839" cy="828839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15875" cap="flat" cmpd="sng" algn="ctr">
              <a:gradFill flip="none" rotWithShape="1">
                <a:gsLst>
                  <a:gs pos="11000">
                    <a:schemeClr val="accent4">
                      <a:lumMod val="40000"/>
                      <a:lumOff val="60000"/>
                      <a:alpha val="0"/>
                    </a:schemeClr>
                  </a:gs>
                  <a:gs pos="99000">
                    <a:srgbClr val="FFC000"/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277" name="TextBox 1276">
              <a:extLst>
                <a:ext uri="{FF2B5EF4-FFF2-40B4-BE49-F238E27FC236}">
                  <a16:creationId xmlns:a16="http://schemas.microsoft.com/office/drawing/2014/main" id="{23CC0875-88B3-E34B-AD50-6952E34F97C2}"/>
                </a:ext>
              </a:extLst>
            </p:cNvPr>
            <p:cNvSpPr txBox="1"/>
            <p:nvPr/>
          </p:nvSpPr>
          <p:spPr>
            <a:xfrm>
              <a:off x="7820875" y="1868511"/>
              <a:ext cx="998858" cy="3387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400" eaLnBrk="0" hangingPunct="0">
                <a:defRPr/>
              </a:pPr>
              <a:r>
                <a:rPr lang="en-US" sz="1200" dirty="0"/>
                <a:t>Big </a:t>
              </a:r>
              <a:br>
                <a:rPr lang="en-US" sz="1200" dirty="0"/>
              </a:br>
              <a:r>
                <a:rPr lang="en-US" sz="1200" dirty="0"/>
                <a:t>Data</a:t>
              </a:r>
            </a:p>
          </p:txBody>
        </p:sp>
        <p:pic>
          <p:nvPicPr>
            <p:cNvPr id="1303" name="Graphic 1302">
              <a:extLst>
                <a:ext uri="{FF2B5EF4-FFF2-40B4-BE49-F238E27FC236}">
                  <a16:creationId xmlns:a16="http://schemas.microsoft.com/office/drawing/2014/main" id="{D7FC87BE-0D14-284E-AAC6-EE9EB0FB1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661726" y="1740667"/>
              <a:ext cx="341420" cy="341420"/>
            </a:xfrm>
            <a:prstGeom prst="rect">
              <a:avLst/>
            </a:prstGeom>
          </p:spPr>
        </p:pic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CDD7857A-6128-3B46-B96D-3F01E6D9B895}"/>
                </a:ext>
              </a:extLst>
            </p:cNvPr>
            <p:cNvSpPr>
              <a:spLocks noChangeAspect="1"/>
            </p:cNvSpPr>
            <p:nvPr/>
          </p:nvSpPr>
          <p:spPr bwMode="auto">
            <a:xfrm rot="2294182">
              <a:off x="5974846" y="1475261"/>
              <a:ext cx="1258075" cy="1258075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12700" cap="flat" cmpd="sng" algn="ctr">
              <a:gradFill flip="none" rotWithShape="1">
                <a:gsLst>
                  <a:gs pos="31000">
                    <a:schemeClr val="accent4">
                      <a:lumMod val="40000"/>
                      <a:lumOff val="60000"/>
                      <a:alpha val="0"/>
                    </a:schemeClr>
                  </a:gs>
                  <a:gs pos="100000">
                    <a:srgbClr val="FFC000"/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pic>
          <p:nvPicPr>
            <p:cNvPr id="1307" name="Graphic 1306">
              <a:extLst>
                <a:ext uri="{FF2B5EF4-FFF2-40B4-BE49-F238E27FC236}">
                  <a16:creationId xmlns:a16="http://schemas.microsoft.com/office/drawing/2014/main" id="{55C65F35-23A6-4348-9087-101C44EC9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417758" y="1656643"/>
              <a:ext cx="346015" cy="346014"/>
            </a:xfrm>
            <a:prstGeom prst="rect">
              <a:avLst/>
            </a:prstGeom>
          </p:spPr>
        </p:pic>
        <p:sp>
          <p:nvSpPr>
            <p:cNvPr id="1308" name="Rectangle 1307">
              <a:extLst>
                <a:ext uri="{FF2B5EF4-FFF2-40B4-BE49-F238E27FC236}">
                  <a16:creationId xmlns:a16="http://schemas.microsoft.com/office/drawing/2014/main" id="{0E86D0E9-94CC-024B-BA54-611C83EEE164}"/>
                </a:ext>
              </a:extLst>
            </p:cNvPr>
            <p:cNvSpPr/>
            <p:nvPr/>
          </p:nvSpPr>
          <p:spPr>
            <a:xfrm>
              <a:off x="5582393" y="2124053"/>
              <a:ext cx="524504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80000"/>
                    </a:schemeClr>
                  </a:solidFill>
                  <a:ea typeface="ＭＳ Ｐゴシック"/>
                </a:rPr>
                <a:t>Charts</a:t>
              </a:r>
            </a:p>
          </p:txBody>
        </p:sp>
        <p:sp>
          <p:nvSpPr>
            <p:cNvPr id="1309" name="Rectangle 1308">
              <a:extLst>
                <a:ext uri="{FF2B5EF4-FFF2-40B4-BE49-F238E27FC236}">
                  <a16:creationId xmlns:a16="http://schemas.microsoft.com/office/drawing/2014/main" id="{A0EB33F4-92F0-2B48-BDCF-FD3279F8ED56}"/>
                </a:ext>
              </a:extLst>
            </p:cNvPr>
            <p:cNvSpPr/>
            <p:nvPr/>
          </p:nvSpPr>
          <p:spPr>
            <a:xfrm>
              <a:off x="5338236" y="1824056"/>
              <a:ext cx="81304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80000"/>
                    </a:schemeClr>
                  </a:solidFill>
                  <a:ea typeface="ＭＳ Ｐゴシック"/>
                </a:rPr>
                <a:t>Infographics</a:t>
              </a:r>
            </a:p>
          </p:txBody>
        </p:sp>
        <p:sp>
          <p:nvSpPr>
            <p:cNvPr id="1310" name="TextBox 1309">
              <a:extLst>
                <a:ext uri="{FF2B5EF4-FFF2-40B4-BE49-F238E27FC236}">
                  <a16:creationId xmlns:a16="http://schemas.microsoft.com/office/drawing/2014/main" id="{FB6DDDC2-F850-274E-9BCF-E302507A57AC}"/>
                </a:ext>
              </a:extLst>
            </p:cNvPr>
            <p:cNvSpPr txBox="1"/>
            <p:nvPr/>
          </p:nvSpPr>
          <p:spPr>
            <a:xfrm>
              <a:off x="6002918" y="2048382"/>
              <a:ext cx="1185506" cy="45938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algn="ctr" eaLnBrk="0" hangingPunct="0">
                <a:defRPr sz="1200">
                  <a:solidFill>
                    <a:schemeClr val="tx1">
                      <a:lumMod val="95000"/>
                    </a:schemeClr>
                  </a:solidFill>
                </a:defRPr>
              </a:lvl1pPr>
            </a:lstStyle>
            <a:p>
              <a:r>
                <a:rPr lang="en-US" dirty="0"/>
                <a:t>Interactive</a:t>
              </a:r>
              <a:br>
                <a:rPr lang="en-US" dirty="0"/>
              </a:br>
              <a:r>
                <a:rPr lang="en-US" dirty="0"/>
                <a:t> Mapping</a:t>
              </a:r>
            </a:p>
          </p:txBody>
        </p:sp>
        <p:sp>
          <p:nvSpPr>
            <p:cNvPr id="1311" name="Rectangle 1310">
              <a:extLst>
                <a:ext uri="{FF2B5EF4-FFF2-40B4-BE49-F238E27FC236}">
                  <a16:creationId xmlns:a16="http://schemas.microsoft.com/office/drawing/2014/main" id="{3282878B-CF8E-BC41-8294-545DE70A29C0}"/>
                </a:ext>
              </a:extLst>
            </p:cNvPr>
            <p:cNvSpPr/>
            <p:nvPr/>
          </p:nvSpPr>
          <p:spPr>
            <a:xfrm>
              <a:off x="4633781" y="1753485"/>
              <a:ext cx="53091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  <a:t>Voxels</a:t>
              </a:r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CBDD0DCE-EF25-2A49-A465-35E6EE717AE8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7274662" y="2308009"/>
              <a:ext cx="363954" cy="363954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52137"/>
                  </a:srgbClr>
                </a:gs>
                <a:gs pos="86000">
                  <a:srgbClr val="00A3D8">
                    <a:alpha val="29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313" name="Rectangle 1312">
              <a:extLst>
                <a:ext uri="{FF2B5EF4-FFF2-40B4-BE49-F238E27FC236}">
                  <a16:creationId xmlns:a16="http://schemas.microsoft.com/office/drawing/2014/main" id="{06657EE5-691B-674C-8925-BBA9F488D2FC}"/>
                </a:ext>
              </a:extLst>
            </p:cNvPr>
            <p:cNvSpPr/>
            <p:nvPr/>
          </p:nvSpPr>
          <p:spPr>
            <a:xfrm>
              <a:off x="7109639" y="2384289"/>
              <a:ext cx="70404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  <a:t>Clustering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0A39161-2542-604D-BC71-499562E7F008}"/>
                </a:ext>
              </a:extLst>
            </p:cNvPr>
            <p:cNvGrpSpPr/>
            <p:nvPr/>
          </p:nvGrpSpPr>
          <p:grpSpPr>
            <a:xfrm>
              <a:off x="9438987" y="5349612"/>
              <a:ext cx="482442" cy="482442"/>
              <a:chOff x="11020578" y="4559625"/>
              <a:chExt cx="482442" cy="482442"/>
            </a:xfrm>
          </p:grpSpPr>
          <p:sp>
            <p:nvSpPr>
              <p:cNvPr id="1314" name="Oval 1313">
                <a:extLst>
                  <a:ext uri="{FF2B5EF4-FFF2-40B4-BE49-F238E27FC236}">
                    <a16:creationId xmlns:a16="http://schemas.microsoft.com/office/drawing/2014/main" id="{D067CE0A-ED96-E44B-A78F-1228F1C074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184873">
                <a:off x="11020578" y="4559625"/>
                <a:ext cx="482442" cy="482442"/>
              </a:xfrm>
              <a:prstGeom prst="ellipse">
                <a:avLst/>
              </a:prstGeom>
              <a:noFill/>
              <a:ln w="6350" cap="flat" cmpd="sng" algn="ctr">
                <a:gradFill>
                  <a:gsLst>
                    <a:gs pos="100000">
                      <a:schemeClr val="accent4">
                        <a:lumMod val="40000"/>
                        <a:lumOff val="60000"/>
                        <a:alpha val="75000"/>
                      </a:schemeClr>
                    </a:gs>
                    <a:gs pos="0">
                      <a:schemeClr val="accent4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kern="0" dirty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a typeface="ＭＳ Ｐゴシック" pitchFamily="16" charset="-128"/>
                </a:endParaRPr>
              </a:p>
            </p:txBody>
          </p:sp>
          <p:pic>
            <p:nvPicPr>
              <p:cNvPr id="1315" name="Graphic 1314">
                <a:extLst>
                  <a:ext uri="{FF2B5EF4-FFF2-40B4-BE49-F238E27FC236}">
                    <a16:creationId xmlns:a16="http://schemas.microsoft.com/office/drawing/2014/main" id="{10920719-CE00-E548-B8DB-FCF6796DF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1128534" y="4625191"/>
                <a:ext cx="312922" cy="312922"/>
              </a:xfrm>
              <a:prstGeom prst="rect">
                <a:avLst/>
              </a:prstGeom>
            </p:spPr>
          </p:pic>
        </p:grpSp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id="{3659BB00-1C17-4D47-AA63-1D0B5839D2B5}"/>
                </a:ext>
              </a:extLst>
            </p:cNvPr>
            <p:cNvSpPr>
              <a:spLocks noChangeAspect="1"/>
            </p:cNvSpPr>
            <p:nvPr/>
          </p:nvSpPr>
          <p:spPr bwMode="auto">
            <a:xfrm rot="7573734">
              <a:off x="9518970" y="3779459"/>
              <a:ext cx="1589792" cy="158979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9525" cap="flat" cmpd="sng" algn="ctr">
              <a:gradFill flip="none" rotWithShape="1">
                <a:gsLst>
                  <a:gs pos="24000">
                    <a:schemeClr val="accent4">
                      <a:lumMod val="40000"/>
                      <a:lumOff val="60000"/>
                      <a:alpha val="0"/>
                    </a:schemeClr>
                  </a:gs>
                  <a:gs pos="99000">
                    <a:srgbClr val="74D5B6"/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317" name="Oval 1316">
              <a:extLst>
                <a:ext uri="{FF2B5EF4-FFF2-40B4-BE49-F238E27FC236}">
                  <a16:creationId xmlns:a16="http://schemas.microsoft.com/office/drawing/2014/main" id="{ADA2E3AE-BE90-F848-9024-1C4474555227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10204986" y="4968751"/>
              <a:ext cx="531090" cy="531090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lumMod val="83000"/>
                    <a:alpha val="42984"/>
                  </a:srgbClr>
                </a:gs>
                <a:gs pos="94000">
                  <a:srgbClr val="00A3D8">
                    <a:lumMod val="76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/>
            </a:p>
          </p:txBody>
        </p:sp>
        <p:sp>
          <p:nvSpPr>
            <p:cNvPr id="1318" name="TextBox 1317">
              <a:extLst>
                <a:ext uri="{FF2B5EF4-FFF2-40B4-BE49-F238E27FC236}">
                  <a16:creationId xmlns:a16="http://schemas.microsoft.com/office/drawing/2014/main" id="{57C873E9-EDA9-9B40-A660-F1E99CD4682E}"/>
                </a:ext>
              </a:extLst>
            </p:cNvPr>
            <p:cNvSpPr txBox="1"/>
            <p:nvPr/>
          </p:nvSpPr>
          <p:spPr>
            <a:xfrm>
              <a:off x="9595164" y="4411795"/>
              <a:ext cx="1443965" cy="47270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algn="ctr" eaLnBrk="0" hangingPunct="0">
                <a:defRPr sz="1200">
                  <a:solidFill>
                    <a:schemeClr val="tx1">
                      <a:lumMod val="95000"/>
                    </a:schemeClr>
                  </a:solidFill>
                </a:defRPr>
              </a:lvl1pPr>
            </a:lstStyle>
            <a:p>
              <a:r>
                <a:rPr lang="en-US" dirty="0" err="1"/>
                <a:t>GeoAI</a:t>
              </a:r>
              <a:r>
                <a:rPr lang="en-US" dirty="0"/>
                <a:t> &amp;</a:t>
              </a:r>
              <a:br>
                <a:rPr lang="en-US" dirty="0"/>
              </a:br>
              <a:r>
                <a:rPr lang="en-US" dirty="0"/>
                <a:t>Machine Learning</a:t>
              </a:r>
            </a:p>
          </p:txBody>
        </p:sp>
        <p:sp>
          <p:nvSpPr>
            <p:cNvPr id="1319" name="Rectangle 1318">
              <a:extLst>
                <a:ext uri="{FF2B5EF4-FFF2-40B4-BE49-F238E27FC236}">
                  <a16:creationId xmlns:a16="http://schemas.microsoft.com/office/drawing/2014/main" id="{BEA3EE3A-7970-4F47-BED7-B2388A8CFC14}"/>
                </a:ext>
              </a:extLst>
            </p:cNvPr>
            <p:cNvSpPr/>
            <p:nvPr/>
          </p:nvSpPr>
          <p:spPr>
            <a:xfrm>
              <a:off x="10994096" y="4853467"/>
              <a:ext cx="69762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  <a:t>Prediction</a:t>
              </a:r>
            </a:p>
          </p:txBody>
        </p:sp>
        <p:sp>
          <p:nvSpPr>
            <p:cNvPr id="1320" name="Rectangle 1319">
              <a:extLst>
                <a:ext uri="{FF2B5EF4-FFF2-40B4-BE49-F238E27FC236}">
                  <a16:creationId xmlns:a16="http://schemas.microsoft.com/office/drawing/2014/main" id="{69535495-868B-6449-8179-C8F618D38743}"/>
                </a:ext>
              </a:extLst>
            </p:cNvPr>
            <p:cNvSpPr/>
            <p:nvPr/>
          </p:nvSpPr>
          <p:spPr>
            <a:xfrm>
              <a:off x="10483674" y="3875780"/>
              <a:ext cx="691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  <a:t>Computer</a:t>
              </a:r>
              <a:b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</a:br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  <a:t>Vision</a:t>
              </a:r>
            </a:p>
          </p:txBody>
        </p:sp>
        <p:pic>
          <p:nvPicPr>
            <p:cNvPr id="1321" name="Graphic 1320">
              <a:extLst>
                <a:ext uri="{FF2B5EF4-FFF2-40B4-BE49-F238E27FC236}">
                  <a16:creationId xmlns:a16="http://schemas.microsoft.com/office/drawing/2014/main" id="{4FCCD9E8-44A4-124C-BBFD-46B5A8B5B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9917235" y="3935493"/>
              <a:ext cx="400575" cy="400575"/>
            </a:xfrm>
            <a:prstGeom prst="rect">
              <a:avLst/>
            </a:prstGeom>
          </p:spPr>
        </p:pic>
        <p:pic>
          <p:nvPicPr>
            <p:cNvPr id="1322" name="Graphic 1321">
              <a:extLst>
                <a:ext uri="{FF2B5EF4-FFF2-40B4-BE49-F238E27FC236}">
                  <a16:creationId xmlns:a16="http://schemas.microsoft.com/office/drawing/2014/main" id="{4A6E06CA-1CA7-C145-9EFF-4C4A7C1E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1320022" y="4484131"/>
              <a:ext cx="284672" cy="284672"/>
            </a:xfrm>
            <a:prstGeom prst="rect">
              <a:avLst/>
            </a:prstGeom>
          </p:spPr>
        </p:pic>
        <p:sp>
          <p:nvSpPr>
            <p:cNvPr id="1323" name="Rectangle 1322">
              <a:extLst>
                <a:ext uri="{FF2B5EF4-FFF2-40B4-BE49-F238E27FC236}">
                  <a16:creationId xmlns:a16="http://schemas.microsoft.com/office/drawing/2014/main" id="{E51B3CCA-A594-B749-9B20-C30BFBA4F230}"/>
                </a:ext>
              </a:extLst>
            </p:cNvPr>
            <p:cNvSpPr/>
            <p:nvPr/>
          </p:nvSpPr>
          <p:spPr>
            <a:xfrm>
              <a:off x="9882375" y="5254856"/>
              <a:ext cx="78739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  <a:t>Forecasting</a:t>
              </a:r>
            </a:p>
          </p:txBody>
        </p:sp>
        <p:sp>
          <p:nvSpPr>
            <p:cNvPr id="1325" name="Oval 1324">
              <a:extLst>
                <a:ext uri="{FF2B5EF4-FFF2-40B4-BE49-F238E27FC236}">
                  <a16:creationId xmlns:a16="http://schemas.microsoft.com/office/drawing/2014/main" id="{49AA0EA2-5253-7F44-B1CB-3960A8C4ED69}"/>
                </a:ext>
              </a:extLst>
            </p:cNvPr>
            <p:cNvSpPr>
              <a:spLocks noChangeAspect="1"/>
            </p:cNvSpPr>
            <p:nvPr/>
          </p:nvSpPr>
          <p:spPr bwMode="auto">
            <a:xfrm rot="21357144">
              <a:off x="1318796" y="2751518"/>
              <a:ext cx="1478108" cy="147810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6350" cap="flat" cmpd="sng" algn="ctr">
              <a:gradFill flip="none" rotWithShape="1">
                <a:gsLst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  <a:gs pos="100000">
                    <a:schemeClr val="bg2">
                      <a:lumMod val="60000"/>
                      <a:lumOff val="40000"/>
                      <a:alpha val="71000"/>
                    </a:schemeClr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326" name="Oval 1325">
              <a:extLst>
                <a:ext uri="{FF2B5EF4-FFF2-40B4-BE49-F238E27FC236}">
                  <a16:creationId xmlns:a16="http://schemas.microsoft.com/office/drawing/2014/main" id="{B981EC0A-B3AA-CA40-AE3E-E9737B4D26D1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1792588" y="2500306"/>
              <a:ext cx="393170" cy="393170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49000"/>
                  </a:srgbClr>
                </a:gs>
                <a:gs pos="86000">
                  <a:srgbClr val="00A3D8">
                    <a:alpha val="23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327" name="TextBox 1326">
              <a:extLst>
                <a:ext uri="{FF2B5EF4-FFF2-40B4-BE49-F238E27FC236}">
                  <a16:creationId xmlns:a16="http://schemas.microsoft.com/office/drawing/2014/main" id="{8846C26B-8A4C-7347-B7EB-0C63533E6539}"/>
                </a:ext>
              </a:extLst>
            </p:cNvPr>
            <p:cNvSpPr txBox="1"/>
            <p:nvPr/>
          </p:nvSpPr>
          <p:spPr>
            <a:xfrm>
              <a:off x="1824168" y="3303369"/>
              <a:ext cx="931066" cy="389854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1200" dirty="0">
                  <a:solidFill>
                    <a:schemeClr val="tx1">
                      <a:lumMod val="95000"/>
                    </a:schemeClr>
                  </a:solidFill>
                </a:rPr>
                <a:t>Enterprise </a:t>
              </a:r>
            </a:p>
            <a:p>
              <a:pPr algn="ctr" eaLnBrk="0" hangingPunct="0"/>
              <a:r>
                <a:rPr lang="en-US" sz="1200" dirty="0">
                  <a:solidFill>
                    <a:schemeClr val="tx1">
                      <a:lumMod val="95000"/>
                    </a:schemeClr>
                  </a:solidFill>
                </a:rPr>
                <a:t>Integration</a:t>
              </a:r>
            </a:p>
          </p:txBody>
        </p:sp>
        <p:pic>
          <p:nvPicPr>
            <p:cNvPr id="1328" name="Graphic 1327">
              <a:extLst>
                <a:ext uri="{FF2B5EF4-FFF2-40B4-BE49-F238E27FC236}">
                  <a16:creationId xmlns:a16="http://schemas.microsoft.com/office/drawing/2014/main" id="{3083E8B0-6D9A-AB41-99F7-02CDD1D5A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415703" y="3309120"/>
              <a:ext cx="389402" cy="389402"/>
            </a:xfrm>
            <a:prstGeom prst="rect">
              <a:avLst/>
            </a:prstGeom>
          </p:spPr>
        </p:pic>
        <p:pic>
          <p:nvPicPr>
            <p:cNvPr id="1329" name="Graphic 1328">
              <a:extLst>
                <a:ext uri="{FF2B5EF4-FFF2-40B4-BE49-F238E27FC236}">
                  <a16:creationId xmlns:a16="http://schemas.microsoft.com/office/drawing/2014/main" id="{B722521F-0AE1-1E4B-8EC6-51B08ED6A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2646896" y="2336964"/>
              <a:ext cx="279158" cy="279158"/>
            </a:xfrm>
            <a:prstGeom prst="rect">
              <a:avLst/>
            </a:prstGeom>
          </p:spPr>
        </p:pic>
        <p:pic>
          <p:nvPicPr>
            <p:cNvPr id="1330" name="Graphic 1329">
              <a:extLst>
                <a:ext uri="{FF2B5EF4-FFF2-40B4-BE49-F238E27FC236}">
                  <a16:creationId xmlns:a16="http://schemas.microsoft.com/office/drawing/2014/main" id="{B3B4EE6C-F6DF-2642-8062-387915336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1164144" y="4055250"/>
              <a:ext cx="296506" cy="296506"/>
            </a:xfrm>
            <a:prstGeom prst="rect">
              <a:avLst/>
            </a:prstGeom>
          </p:spPr>
        </p:pic>
        <p:sp>
          <p:nvSpPr>
            <p:cNvPr id="1331" name="Oval 1330">
              <a:extLst>
                <a:ext uri="{FF2B5EF4-FFF2-40B4-BE49-F238E27FC236}">
                  <a16:creationId xmlns:a16="http://schemas.microsoft.com/office/drawing/2014/main" id="{0A723062-71A5-7C45-8575-F318EE65C8BA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2490703" y="2694699"/>
              <a:ext cx="458329" cy="458329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  <a:lumMod val="80000"/>
                  </a:srgbClr>
                </a:gs>
                <a:gs pos="85000">
                  <a:srgbClr val="00A3D8">
                    <a:alpha val="72000"/>
                    <a:lumMod val="62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332" name="Rectangle 1331">
              <a:extLst>
                <a:ext uri="{FF2B5EF4-FFF2-40B4-BE49-F238E27FC236}">
                  <a16:creationId xmlns:a16="http://schemas.microsoft.com/office/drawing/2014/main" id="{9F862DE8-51FD-3543-BC03-3EFDB85BBB4B}"/>
                </a:ext>
              </a:extLst>
            </p:cNvPr>
            <p:cNvSpPr/>
            <p:nvPr/>
          </p:nvSpPr>
          <p:spPr>
            <a:xfrm>
              <a:off x="2341589" y="2813516"/>
              <a:ext cx="76816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  <a:t>Automation</a:t>
              </a:r>
            </a:p>
          </p:txBody>
        </p:sp>
        <p:sp>
          <p:nvSpPr>
            <p:cNvPr id="1333" name="Rectangle 1332">
              <a:extLst>
                <a:ext uri="{FF2B5EF4-FFF2-40B4-BE49-F238E27FC236}">
                  <a16:creationId xmlns:a16="http://schemas.microsoft.com/office/drawing/2014/main" id="{D5D271F6-3DB1-D54F-A529-3BF7E02E5D9B}"/>
                </a:ext>
              </a:extLst>
            </p:cNvPr>
            <p:cNvSpPr/>
            <p:nvPr/>
          </p:nvSpPr>
          <p:spPr>
            <a:xfrm>
              <a:off x="1590302" y="2533426"/>
              <a:ext cx="806562" cy="2551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90000"/>
                    </a:schemeClr>
                  </a:solidFill>
                  <a:ea typeface="ＭＳ Ｐゴシック"/>
                </a:rPr>
                <a:t>Webhooks</a:t>
              </a:r>
            </a:p>
          </p:txBody>
        </p:sp>
        <p:sp>
          <p:nvSpPr>
            <p:cNvPr id="1335" name="Oval 1334">
              <a:extLst>
                <a:ext uri="{FF2B5EF4-FFF2-40B4-BE49-F238E27FC236}">
                  <a16:creationId xmlns:a16="http://schemas.microsoft.com/office/drawing/2014/main" id="{1DBF267B-E569-B44C-9F98-03E0A293C2F2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1753008" y="4081499"/>
              <a:ext cx="473057" cy="473057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  <a:lumMod val="79000"/>
                  </a:srgbClr>
                </a:gs>
                <a:gs pos="85000">
                  <a:srgbClr val="00A3D8">
                    <a:alpha val="40000"/>
                    <a:lumMod val="79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336" name="Rectangle 1335">
              <a:extLst>
                <a:ext uri="{FF2B5EF4-FFF2-40B4-BE49-F238E27FC236}">
                  <a16:creationId xmlns:a16="http://schemas.microsoft.com/office/drawing/2014/main" id="{766CCB46-D5A7-FD41-A791-86546C30805F}"/>
                </a:ext>
              </a:extLst>
            </p:cNvPr>
            <p:cNvSpPr/>
            <p:nvPr/>
          </p:nvSpPr>
          <p:spPr>
            <a:xfrm>
              <a:off x="1794354" y="4220186"/>
              <a:ext cx="38985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  <a:t>BIM</a:t>
              </a:r>
            </a:p>
          </p:txBody>
        </p:sp>
        <p:sp>
          <p:nvSpPr>
            <p:cNvPr id="1337" name="Oval 1336">
              <a:extLst>
                <a:ext uri="{FF2B5EF4-FFF2-40B4-BE49-F238E27FC236}">
                  <a16:creationId xmlns:a16="http://schemas.microsoft.com/office/drawing/2014/main" id="{BB7933F4-C2F4-B042-9E2F-686F82676CB7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3702145" y="5695732"/>
              <a:ext cx="293021" cy="293021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</a:srgbClr>
                </a:gs>
                <a:gs pos="86000">
                  <a:srgbClr val="00A3D8">
                    <a:alpha val="40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338" name="Rectangle 1337">
              <a:extLst>
                <a:ext uri="{FF2B5EF4-FFF2-40B4-BE49-F238E27FC236}">
                  <a16:creationId xmlns:a16="http://schemas.microsoft.com/office/drawing/2014/main" id="{0A4546FB-F662-2D45-90C7-40A6008BEE48}"/>
                </a:ext>
              </a:extLst>
            </p:cNvPr>
            <p:cNvSpPr/>
            <p:nvPr/>
          </p:nvSpPr>
          <p:spPr>
            <a:xfrm>
              <a:off x="3639317" y="5719446"/>
              <a:ext cx="42832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90000"/>
                    </a:schemeClr>
                  </a:solidFill>
                  <a:ea typeface="ＭＳ Ｐゴシック"/>
                </a:rPr>
                <a:t>APIs</a:t>
              </a:r>
            </a:p>
          </p:txBody>
        </p:sp>
        <p:cxnSp>
          <p:nvCxnSpPr>
            <p:cNvPr id="1339" name="Straight Connector 1338">
              <a:extLst>
                <a:ext uri="{FF2B5EF4-FFF2-40B4-BE49-F238E27FC236}">
                  <a16:creationId xmlns:a16="http://schemas.microsoft.com/office/drawing/2014/main" id="{401D19EC-0239-8B43-BD6B-F4FF04801CDF}"/>
                </a:ext>
              </a:extLst>
            </p:cNvPr>
            <p:cNvCxnSpPr>
              <a:cxnSpLocks/>
              <a:endCxn id="1262" idx="5"/>
            </p:cNvCxnSpPr>
            <p:nvPr/>
          </p:nvCxnSpPr>
          <p:spPr bwMode="auto">
            <a:xfrm flipV="1">
              <a:off x="7474081" y="2321398"/>
              <a:ext cx="531959" cy="573466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100000">
                    <a:srgbClr val="FFC000">
                      <a:alpha val="12391"/>
                    </a:srgbClr>
                  </a:gs>
                  <a:gs pos="77000">
                    <a:srgbClr val="FFC000">
                      <a:alpha val="65203"/>
                    </a:srgbClr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162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grpSp>
          <p:nvGrpSpPr>
            <p:cNvPr id="1340" name="Group 1339">
              <a:extLst>
                <a:ext uri="{FF2B5EF4-FFF2-40B4-BE49-F238E27FC236}">
                  <a16:creationId xmlns:a16="http://schemas.microsoft.com/office/drawing/2014/main" id="{30436C14-695E-6E42-AC1C-2CA8C460920B}"/>
                </a:ext>
              </a:extLst>
            </p:cNvPr>
            <p:cNvGrpSpPr/>
            <p:nvPr/>
          </p:nvGrpSpPr>
          <p:grpSpPr>
            <a:xfrm rot="14992581">
              <a:off x="7334838" y="2867224"/>
              <a:ext cx="148089" cy="148089"/>
              <a:chOff x="13807181" y="5473735"/>
              <a:chExt cx="148089" cy="148089"/>
            </a:xfrm>
          </p:grpSpPr>
          <p:sp>
            <p:nvSpPr>
              <p:cNvPr id="1341" name="Oval 1340">
                <a:extLst>
                  <a:ext uri="{FF2B5EF4-FFF2-40B4-BE49-F238E27FC236}">
                    <a16:creationId xmlns:a16="http://schemas.microsoft.com/office/drawing/2014/main" id="{D8DEDB07-4333-E64F-8D8A-AD4D764FE1DA}"/>
                  </a:ext>
                </a:extLst>
              </p:cNvPr>
              <p:cNvSpPr/>
              <p:nvPr/>
            </p:nvSpPr>
            <p:spPr bwMode="auto">
              <a:xfrm rot="1038815">
                <a:off x="13807181" y="5473735"/>
                <a:ext cx="148089" cy="148089"/>
              </a:xfrm>
              <a:prstGeom prst="ellipse">
                <a:avLst/>
              </a:prstGeom>
              <a:gradFill>
                <a:gsLst>
                  <a:gs pos="0">
                    <a:srgbClr val="4583B7">
                      <a:alpha val="55000"/>
                    </a:srgbClr>
                  </a:gs>
                  <a:gs pos="100000">
                    <a:srgbClr val="4583B7">
                      <a:alpha val="30000"/>
                    </a:srgbClr>
                  </a:gs>
                </a:gsLst>
                <a:lin ang="5400000" scaled="1"/>
              </a:gradFill>
              <a:ln w="19050" cap="flat" cmpd="sng" algn="ctr">
                <a:gradFill>
                  <a:gsLst>
                    <a:gs pos="0">
                      <a:srgbClr val="FFC000"/>
                    </a:gs>
                    <a:gs pos="99000">
                      <a:schemeClr val="accent4">
                        <a:lumMod val="40000"/>
                        <a:lumOff val="60000"/>
                        <a:alpha val="51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kern="0" dirty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342" name="Oval 1341">
                <a:extLst>
                  <a:ext uri="{FF2B5EF4-FFF2-40B4-BE49-F238E27FC236}">
                    <a16:creationId xmlns:a16="http://schemas.microsoft.com/office/drawing/2014/main" id="{238D66AE-57E4-EA4E-BDA8-45B03CF513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38815">
                <a:off x="13846390" y="5512944"/>
                <a:ext cx="69670" cy="69670"/>
              </a:xfrm>
              <a:prstGeom prst="ellipse">
                <a:avLst/>
              </a:prstGeom>
              <a:solidFill>
                <a:schemeClr val="tx1">
                  <a:alpha val="51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1343" name="Group 1342">
              <a:extLst>
                <a:ext uri="{FF2B5EF4-FFF2-40B4-BE49-F238E27FC236}">
                  <a16:creationId xmlns:a16="http://schemas.microsoft.com/office/drawing/2014/main" id="{67A37DEC-63F0-624E-A6F4-632DE017514D}"/>
                </a:ext>
              </a:extLst>
            </p:cNvPr>
            <p:cNvGrpSpPr/>
            <p:nvPr/>
          </p:nvGrpSpPr>
          <p:grpSpPr>
            <a:xfrm rot="21179051">
              <a:off x="8634639" y="4642183"/>
              <a:ext cx="148089" cy="148089"/>
              <a:chOff x="10286737" y="1948317"/>
              <a:chExt cx="194363" cy="194363"/>
            </a:xfrm>
          </p:grpSpPr>
          <p:sp>
            <p:nvSpPr>
              <p:cNvPr id="1344" name="Oval 1343">
                <a:extLst>
                  <a:ext uri="{FF2B5EF4-FFF2-40B4-BE49-F238E27FC236}">
                    <a16:creationId xmlns:a16="http://schemas.microsoft.com/office/drawing/2014/main" id="{DD3B3225-B15F-AE47-B68D-F060BE38189A}"/>
                  </a:ext>
                </a:extLst>
              </p:cNvPr>
              <p:cNvSpPr/>
              <p:nvPr/>
            </p:nvSpPr>
            <p:spPr bwMode="auto">
              <a:xfrm rot="1038815">
                <a:off x="10286737" y="1948317"/>
                <a:ext cx="194363" cy="194363"/>
              </a:xfrm>
              <a:prstGeom prst="ellipse">
                <a:avLst/>
              </a:prstGeom>
              <a:gradFill>
                <a:gsLst>
                  <a:gs pos="0">
                    <a:srgbClr val="4583B7">
                      <a:alpha val="40000"/>
                    </a:srgbClr>
                  </a:gs>
                  <a:gs pos="100000">
                    <a:srgbClr val="4583B7">
                      <a:alpha val="30000"/>
                    </a:srgbClr>
                  </a:gs>
                </a:gsLst>
                <a:lin ang="5400000" scaled="1"/>
              </a:gradFill>
              <a:ln w="12700" cap="flat" cmpd="sng" algn="ctr">
                <a:gradFill>
                  <a:gsLst>
                    <a:gs pos="0">
                      <a:schemeClr val="accent4">
                        <a:lumMod val="40000"/>
                        <a:lumOff val="60000"/>
                        <a:alpha val="62000"/>
                      </a:schemeClr>
                    </a:gs>
                    <a:gs pos="99000">
                      <a:schemeClr val="accent4">
                        <a:lumMod val="40000"/>
                        <a:lumOff val="60000"/>
                        <a:alpha val="51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0" cap="none" spc="0" normalizeH="0" baseline="0" noProof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1345" name="Oval 1344">
                <a:extLst>
                  <a:ext uri="{FF2B5EF4-FFF2-40B4-BE49-F238E27FC236}">
                    <a16:creationId xmlns:a16="http://schemas.microsoft.com/office/drawing/2014/main" id="{02D2FD4F-E52F-F547-B4A8-6D92A87009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38815">
                <a:off x="10338154" y="1999768"/>
                <a:ext cx="91440" cy="91440"/>
              </a:xfrm>
              <a:prstGeom prst="ellipse">
                <a:avLst/>
              </a:prstGeom>
              <a:solidFill>
                <a:schemeClr val="tx1">
                  <a:alpha val="26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0" cap="none" spc="0" normalizeH="0" baseline="0" noProof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cxnSp>
          <p:nvCxnSpPr>
            <p:cNvPr id="1346" name="Straight Connector 1345">
              <a:extLst>
                <a:ext uri="{FF2B5EF4-FFF2-40B4-BE49-F238E27FC236}">
                  <a16:creationId xmlns:a16="http://schemas.microsoft.com/office/drawing/2014/main" id="{8B897883-065D-EC4D-A519-BD62DCFD3C60}"/>
                </a:ext>
              </a:extLst>
            </p:cNvPr>
            <p:cNvCxnSpPr>
              <a:cxnSpLocks/>
              <a:endCxn id="357" idx="2"/>
            </p:cNvCxnSpPr>
            <p:nvPr/>
          </p:nvCxnSpPr>
          <p:spPr bwMode="auto">
            <a:xfrm>
              <a:off x="2763527" y="3716985"/>
              <a:ext cx="988506" cy="178909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98000">
                    <a:srgbClr val="FFC000">
                      <a:alpha val="2605"/>
                    </a:srgbClr>
                  </a:gs>
                  <a:gs pos="76000">
                    <a:srgbClr val="FFC000">
                      <a:alpha val="49672"/>
                    </a:srgbClr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47" name="Straight Connector 1346">
              <a:extLst>
                <a:ext uri="{FF2B5EF4-FFF2-40B4-BE49-F238E27FC236}">
                  <a16:creationId xmlns:a16="http://schemas.microsoft.com/office/drawing/2014/main" id="{7C738098-DEA1-9747-9756-3603AAC9F390}"/>
                </a:ext>
              </a:extLst>
            </p:cNvPr>
            <p:cNvCxnSpPr>
              <a:cxnSpLocks/>
              <a:stCxn id="1281" idx="0"/>
              <a:endCxn id="1282" idx="3"/>
            </p:cNvCxnSpPr>
            <p:nvPr/>
          </p:nvCxnSpPr>
          <p:spPr bwMode="auto">
            <a:xfrm flipH="1" flipV="1">
              <a:off x="2168712" y="5288975"/>
              <a:ext cx="188608" cy="159061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7030A0"/>
                  </a:gs>
                  <a:gs pos="100000">
                    <a:schemeClr val="bg2">
                      <a:lumMod val="5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48" name="Straight Connector 1347">
              <a:extLst>
                <a:ext uri="{FF2B5EF4-FFF2-40B4-BE49-F238E27FC236}">
                  <a16:creationId xmlns:a16="http://schemas.microsoft.com/office/drawing/2014/main" id="{5A856A53-81A5-2343-937D-598EA69C958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64961" y="5709004"/>
              <a:ext cx="464561" cy="255339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7030A0"/>
                  </a:gs>
                  <a:gs pos="100000">
                    <a:schemeClr val="bg2">
                      <a:lumMod val="5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50" name="Straight Connector 1349">
              <a:extLst>
                <a:ext uri="{FF2B5EF4-FFF2-40B4-BE49-F238E27FC236}">
                  <a16:creationId xmlns:a16="http://schemas.microsoft.com/office/drawing/2014/main" id="{51656F0A-A43D-3B40-9AEF-5E442B9DF16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69936" y="2755395"/>
              <a:ext cx="756556" cy="514594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69000">
                    <a:srgbClr val="FFC000"/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162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sp>
          <p:nvSpPr>
            <p:cNvPr id="1351" name="Oval 1350">
              <a:extLst>
                <a:ext uri="{FF2B5EF4-FFF2-40B4-BE49-F238E27FC236}">
                  <a16:creationId xmlns:a16="http://schemas.microsoft.com/office/drawing/2014/main" id="{FE0DCC0B-D8F9-F348-B484-266424C12340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4186715" y="5000045"/>
              <a:ext cx="451968" cy="451968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</a:srgbClr>
                </a:gs>
                <a:gs pos="86000">
                  <a:srgbClr val="00A3D8">
                    <a:alpha val="40000"/>
                    <a:lumMod val="67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352" name="Rectangle 1351">
              <a:extLst>
                <a:ext uri="{FF2B5EF4-FFF2-40B4-BE49-F238E27FC236}">
                  <a16:creationId xmlns:a16="http://schemas.microsoft.com/office/drawing/2014/main" id="{C62AC892-8145-FF46-ABE3-A23F64C92377}"/>
                </a:ext>
              </a:extLst>
            </p:cNvPr>
            <p:cNvSpPr/>
            <p:nvPr/>
          </p:nvSpPr>
          <p:spPr>
            <a:xfrm>
              <a:off x="4049670" y="5111539"/>
              <a:ext cx="74251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90000"/>
                    </a:schemeClr>
                  </a:solidFill>
                  <a:ea typeface="ＭＳ Ｐゴシック"/>
                </a:rPr>
                <a:t>Open Data</a:t>
              </a:r>
            </a:p>
          </p:txBody>
        </p:sp>
        <p:cxnSp>
          <p:nvCxnSpPr>
            <p:cNvPr id="1355" name="Straight Connector 1354">
              <a:extLst>
                <a:ext uri="{FF2B5EF4-FFF2-40B4-BE49-F238E27FC236}">
                  <a16:creationId xmlns:a16="http://schemas.microsoft.com/office/drawing/2014/main" id="{69A00F1D-93FF-134A-9D34-48FB1BCFD459}"/>
                </a:ext>
              </a:extLst>
            </p:cNvPr>
            <p:cNvCxnSpPr>
              <a:cxnSpLocks/>
              <a:endCxn id="1344" idx="2"/>
            </p:cNvCxnSpPr>
            <p:nvPr/>
          </p:nvCxnSpPr>
          <p:spPr bwMode="auto">
            <a:xfrm flipV="1">
              <a:off x="7657937" y="4702992"/>
              <a:ext cx="977895" cy="239789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50000">
                    <a:srgbClr val="74D5B6">
                      <a:alpha val="67000"/>
                    </a:srgbClr>
                  </a:gs>
                  <a:gs pos="99000">
                    <a:schemeClr val="bg2">
                      <a:lumMod val="60000"/>
                      <a:lumOff val="40000"/>
                      <a:alpha val="0"/>
                    </a:schemeClr>
                  </a:gs>
                  <a:gs pos="0">
                    <a:srgbClr val="FFC000">
                      <a:alpha val="87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grpSp>
          <p:nvGrpSpPr>
            <p:cNvPr id="1356" name="Group 1355">
              <a:extLst>
                <a:ext uri="{FF2B5EF4-FFF2-40B4-BE49-F238E27FC236}">
                  <a16:creationId xmlns:a16="http://schemas.microsoft.com/office/drawing/2014/main" id="{ABA35DB2-7051-B14A-A817-B79D50A1B686}"/>
                </a:ext>
              </a:extLst>
            </p:cNvPr>
            <p:cNvGrpSpPr/>
            <p:nvPr/>
          </p:nvGrpSpPr>
          <p:grpSpPr>
            <a:xfrm rot="17913635">
              <a:off x="7524972" y="4893817"/>
              <a:ext cx="148089" cy="148089"/>
              <a:chOff x="13807181" y="5473735"/>
              <a:chExt cx="148089" cy="148089"/>
            </a:xfrm>
          </p:grpSpPr>
          <p:sp>
            <p:nvSpPr>
              <p:cNvPr id="1357" name="Oval 1356">
                <a:extLst>
                  <a:ext uri="{FF2B5EF4-FFF2-40B4-BE49-F238E27FC236}">
                    <a16:creationId xmlns:a16="http://schemas.microsoft.com/office/drawing/2014/main" id="{D8084F31-36F0-A446-A819-B01FA99B8192}"/>
                  </a:ext>
                </a:extLst>
              </p:cNvPr>
              <p:cNvSpPr/>
              <p:nvPr/>
            </p:nvSpPr>
            <p:spPr bwMode="auto">
              <a:xfrm rot="1038815">
                <a:off x="13807181" y="5473735"/>
                <a:ext cx="148089" cy="148089"/>
              </a:xfrm>
              <a:prstGeom prst="ellipse">
                <a:avLst/>
              </a:prstGeom>
              <a:gradFill>
                <a:gsLst>
                  <a:gs pos="0">
                    <a:srgbClr val="4583B7">
                      <a:alpha val="55000"/>
                    </a:srgbClr>
                  </a:gs>
                  <a:gs pos="100000">
                    <a:srgbClr val="4583B7">
                      <a:alpha val="30000"/>
                    </a:srgbClr>
                  </a:gs>
                </a:gsLst>
                <a:lin ang="5400000" scaled="1"/>
              </a:gradFill>
              <a:ln w="19050" cap="flat" cmpd="sng" algn="ctr">
                <a:gradFill>
                  <a:gsLst>
                    <a:gs pos="0">
                      <a:srgbClr val="FFC000"/>
                    </a:gs>
                    <a:gs pos="99000">
                      <a:schemeClr val="accent4">
                        <a:lumMod val="40000"/>
                        <a:lumOff val="60000"/>
                        <a:alpha val="51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kern="0" dirty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358" name="Oval 1357">
                <a:extLst>
                  <a:ext uri="{FF2B5EF4-FFF2-40B4-BE49-F238E27FC236}">
                    <a16:creationId xmlns:a16="http://schemas.microsoft.com/office/drawing/2014/main" id="{AF94FD38-D384-C14E-AD87-0F3C581069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38815">
                <a:off x="13846390" y="5512944"/>
                <a:ext cx="69670" cy="69670"/>
              </a:xfrm>
              <a:prstGeom prst="ellipse">
                <a:avLst/>
              </a:prstGeom>
              <a:solidFill>
                <a:schemeClr val="tx1">
                  <a:alpha val="51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cxnSp>
          <p:nvCxnSpPr>
            <p:cNvPr id="1359" name="Straight Connector 1358">
              <a:extLst>
                <a:ext uri="{FF2B5EF4-FFF2-40B4-BE49-F238E27FC236}">
                  <a16:creationId xmlns:a16="http://schemas.microsoft.com/office/drawing/2014/main" id="{8AD11E8C-B100-C344-B4EA-079D3BBD921A}"/>
                </a:ext>
              </a:extLst>
            </p:cNvPr>
            <p:cNvCxnSpPr>
              <a:cxnSpLocks/>
              <a:stCxn id="1314" idx="3"/>
              <a:endCxn id="1344" idx="5"/>
            </p:cNvCxnSpPr>
            <p:nvPr/>
          </p:nvCxnSpPr>
          <p:spPr bwMode="auto">
            <a:xfrm flipH="1" flipV="1">
              <a:off x="8750838" y="4777101"/>
              <a:ext cx="748468" cy="654164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75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61" name="Straight Connector 1360">
              <a:extLst>
                <a:ext uri="{FF2B5EF4-FFF2-40B4-BE49-F238E27FC236}">
                  <a16:creationId xmlns:a16="http://schemas.microsoft.com/office/drawing/2014/main" id="{A768AE88-B236-3E4F-8868-8BDBDF132BD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68340" y="2986867"/>
              <a:ext cx="728961" cy="283122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99000">
                    <a:srgbClr val="DBA802">
                      <a:alpha val="852"/>
                    </a:srgbClr>
                  </a:gs>
                  <a:gs pos="69000">
                    <a:srgbClr val="DBA802">
                      <a:alpha val="67059"/>
                    </a:srgbClr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63" name="Straight Connector 1362">
              <a:extLst>
                <a:ext uri="{FF2B5EF4-FFF2-40B4-BE49-F238E27FC236}">
                  <a16:creationId xmlns:a16="http://schemas.microsoft.com/office/drawing/2014/main" id="{73BDE503-0FE8-2F4E-9FDD-18E7A95B2AC0}"/>
                </a:ext>
              </a:extLst>
            </p:cNvPr>
            <p:cNvCxnSpPr>
              <a:cxnSpLocks/>
              <a:stCxn id="1341" idx="7"/>
            </p:cNvCxnSpPr>
            <p:nvPr/>
          </p:nvCxnSpPr>
          <p:spPr bwMode="auto">
            <a:xfrm flipH="1" flipV="1">
              <a:off x="6995943" y="2597053"/>
              <a:ext cx="358078" cy="294488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98000">
                    <a:srgbClr val="FFC000">
                      <a:alpha val="30965"/>
                    </a:srgbClr>
                  </a:gs>
                  <a:gs pos="69000">
                    <a:srgbClr val="FFC000"/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162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grpSp>
          <p:nvGrpSpPr>
            <p:cNvPr id="1365" name="Group 1364">
              <a:extLst>
                <a:ext uri="{FF2B5EF4-FFF2-40B4-BE49-F238E27FC236}">
                  <a16:creationId xmlns:a16="http://schemas.microsoft.com/office/drawing/2014/main" id="{73F349E0-D304-2144-8669-AA3DD739BE14}"/>
                </a:ext>
              </a:extLst>
            </p:cNvPr>
            <p:cNvGrpSpPr/>
            <p:nvPr/>
          </p:nvGrpSpPr>
          <p:grpSpPr>
            <a:xfrm rot="21179051">
              <a:off x="9856826" y="2358422"/>
              <a:ext cx="148089" cy="148089"/>
              <a:chOff x="10286737" y="1948317"/>
              <a:chExt cx="194363" cy="194363"/>
            </a:xfrm>
          </p:grpSpPr>
          <p:sp>
            <p:nvSpPr>
              <p:cNvPr id="1366" name="Oval 1365">
                <a:extLst>
                  <a:ext uri="{FF2B5EF4-FFF2-40B4-BE49-F238E27FC236}">
                    <a16:creationId xmlns:a16="http://schemas.microsoft.com/office/drawing/2014/main" id="{A1583356-061B-7E4F-B209-B7D346DD20F1}"/>
                  </a:ext>
                </a:extLst>
              </p:cNvPr>
              <p:cNvSpPr/>
              <p:nvPr/>
            </p:nvSpPr>
            <p:spPr bwMode="auto">
              <a:xfrm rot="1038815">
                <a:off x="10286737" y="1948317"/>
                <a:ext cx="194363" cy="194363"/>
              </a:xfrm>
              <a:prstGeom prst="ellipse">
                <a:avLst/>
              </a:prstGeom>
              <a:gradFill>
                <a:gsLst>
                  <a:gs pos="0">
                    <a:srgbClr val="4583B7">
                      <a:alpha val="40000"/>
                    </a:srgbClr>
                  </a:gs>
                  <a:gs pos="100000">
                    <a:srgbClr val="4583B7">
                      <a:alpha val="30000"/>
                    </a:srgbClr>
                  </a:gs>
                </a:gsLst>
                <a:lin ang="5400000" scaled="1"/>
              </a:gradFill>
              <a:ln w="12700" cap="flat" cmpd="sng" algn="ctr">
                <a:gradFill>
                  <a:gsLst>
                    <a:gs pos="0">
                      <a:schemeClr val="accent4">
                        <a:lumMod val="40000"/>
                        <a:lumOff val="60000"/>
                        <a:alpha val="62000"/>
                      </a:schemeClr>
                    </a:gs>
                    <a:gs pos="99000">
                      <a:schemeClr val="accent4">
                        <a:lumMod val="40000"/>
                        <a:lumOff val="60000"/>
                        <a:alpha val="51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0" cap="none" spc="0" normalizeH="0" baseline="0" noProof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1367" name="Oval 1366">
                <a:extLst>
                  <a:ext uri="{FF2B5EF4-FFF2-40B4-BE49-F238E27FC236}">
                    <a16:creationId xmlns:a16="http://schemas.microsoft.com/office/drawing/2014/main" id="{65905D93-379E-7749-9301-97B94189E01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38815">
                <a:off x="10338154" y="1999768"/>
                <a:ext cx="91440" cy="91440"/>
              </a:xfrm>
              <a:prstGeom prst="ellipse">
                <a:avLst/>
              </a:prstGeom>
              <a:solidFill>
                <a:schemeClr val="tx1">
                  <a:alpha val="26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0" cap="none" spc="0" normalizeH="0" baseline="0" noProof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cxnSp>
          <p:nvCxnSpPr>
            <p:cNvPr id="1368" name="Straight Connector 1367">
              <a:extLst>
                <a:ext uri="{FF2B5EF4-FFF2-40B4-BE49-F238E27FC236}">
                  <a16:creationId xmlns:a16="http://schemas.microsoft.com/office/drawing/2014/main" id="{296AC83D-C793-D742-B905-E38661F2B177}"/>
                </a:ext>
              </a:extLst>
            </p:cNvPr>
            <p:cNvCxnSpPr>
              <a:cxnSpLocks/>
              <a:stCxn id="1366" idx="3"/>
            </p:cNvCxnSpPr>
            <p:nvPr/>
          </p:nvCxnSpPr>
          <p:spPr bwMode="auto">
            <a:xfrm flipH="1">
              <a:off x="9539551" y="2474621"/>
              <a:ext cx="330446" cy="304424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chemeClr val="accent4">
                      <a:lumMod val="40000"/>
                      <a:lumOff val="60000"/>
                      <a:alpha val="60805"/>
                    </a:schemeClr>
                  </a:gs>
                  <a:gs pos="10000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69" name="Straight Connector 1368">
              <a:extLst>
                <a:ext uri="{FF2B5EF4-FFF2-40B4-BE49-F238E27FC236}">
                  <a16:creationId xmlns:a16="http://schemas.microsoft.com/office/drawing/2014/main" id="{CC80FF28-B503-374B-A11B-20FCA3312A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85625" y="2160602"/>
              <a:ext cx="1255030" cy="13064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7030A0"/>
                  </a:gs>
                  <a:gs pos="100000">
                    <a:schemeClr val="bg2">
                      <a:lumMod val="5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70" name="Straight Connector 1369">
              <a:extLst>
                <a:ext uri="{FF2B5EF4-FFF2-40B4-BE49-F238E27FC236}">
                  <a16:creationId xmlns:a16="http://schemas.microsoft.com/office/drawing/2014/main" id="{7353F993-447E-BD4E-BFE7-6F41F13B98A1}"/>
                </a:ext>
              </a:extLst>
            </p:cNvPr>
            <p:cNvCxnSpPr>
              <a:cxnSpLocks/>
              <a:stCxn id="1268" idx="2"/>
            </p:cNvCxnSpPr>
            <p:nvPr/>
          </p:nvCxnSpPr>
          <p:spPr bwMode="auto">
            <a:xfrm>
              <a:off x="8890793" y="5336813"/>
              <a:ext cx="495115" cy="64214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7030A0"/>
                  </a:gs>
                  <a:gs pos="100000">
                    <a:schemeClr val="bg2">
                      <a:lumMod val="5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71" name="Straight Connector 1370">
              <a:extLst>
                <a:ext uri="{FF2B5EF4-FFF2-40B4-BE49-F238E27FC236}">
                  <a16:creationId xmlns:a16="http://schemas.microsoft.com/office/drawing/2014/main" id="{48E00F77-8F91-AF44-8655-74CA2DF639A2}"/>
                </a:ext>
              </a:extLst>
            </p:cNvPr>
            <p:cNvCxnSpPr>
              <a:cxnSpLocks/>
              <a:stCxn id="1285" idx="1"/>
            </p:cNvCxnSpPr>
            <p:nvPr/>
          </p:nvCxnSpPr>
          <p:spPr bwMode="auto">
            <a:xfrm flipH="1" flipV="1">
              <a:off x="3229303" y="1820338"/>
              <a:ext cx="531314" cy="256943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7030A0"/>
                  </a:gs>
                  <a:gs pos="100000">
                    <a:schemeClr val="bg2">
                      <a:lumMod val="5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sp>
          <p:nvSpPr>
            <p:cNvPr id="1375" name="Oval 1374">
              <a:extLst>
                <a:ext uri="{FF2B5EF4-FFF2-40B4-BE49-F238E27FC236}">
                  <a16:creationId xmlns:a16="http://schemas.microsoft.com/office/drawing/2014/main" id="{401BCB2C-8252-1F49-B271-AD919C07B910}"/>
                </a:ext>
              </a:extLst>
            </p:cNvPr>
            <p:cNvSpPr/>
            <p:nvPr/>
          </p:nvSpPr>
          <p:spPr bwMode="auto">
            <a:xfrm rot="1038815">
              <a:off x="4120933" y="6201761"/>
              <a:ext cx="150566" cy="150567"/>
            </a:xfrm>
            <a:prstGeom prst="ellipse">
              <a:avLst/>
            </a:prstGeom>
            <a:gradFill>
              <a:gsLst>
                <a:gs pos="0">
                  <a:srgbClr val="4583B7">
                    <a:alpha val="60000"/>
                  </a:srgbClr>
                </a:gs>
                <a:gs pos="100000">
                  <a:srgbClr val="4583B7">
                    <a:alpha val="30000"/>
                  </a:srgbClr>
                </a:gs>
              </a:gsLst>
              <a:lin ang="5400000" scaled="1"/>
            </a:gradFill>
            <a:ln w="12700" cap="flat" cmpd="sng" algn="ctr">
              <a:gradFill>
                <a:gsLst>
                  <a:gs pos="0">
                    <a:schemeClr val="accent4">
                      <a:lumMod val="40000"/>
                      <a:lumOff val="60000"/>
                      <a:alpha val="58000"/>
                    </a:schemeClr>
                  </a:gs>
                  <a:gs pos="100000">
                    <a:schemeClr val="accent4">
                      <a:lumMod val="40000"/>
                      <a:lumOff val="60000"/>
                      <a:alpha val="29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0" cap="none" spc="0" normalizeH="0" baseline="0" noProof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1376" name="Straight Connector 1375">
              <a:extLst>
                <a:ext uri="{FF2B5EF4-FFF2-40B4-BE49-F238E27FC236}">
                  <a16:creationId xmlns:a16="http://schemas.microsoft.com/office/drawing/2014/main" id="{FA2A1FFB-E671-4641-813E-CD7D618B63DF}"/>
                </a:ext>
              </a:extLst>
            </p:cNvPr>
            <p:cNvCxnSpPr>
              <a:cxnSpLocks/>
              <a:stCxn id="1337" idx="4"/>
              <a:endCxn id="1375" idx="2"/>
            </p:cNvCxnSpPr>
            <p:nvPr/>
          </p:nvCxnSpPr>
          <p:spPr bwMode="auto">
            <a:xfrm>
              <a:off x="3869074" y="5987323"/>
              <a:ext cx="255270" cy="267318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51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77" name="Straight Connector 1376">
              <a:extLst>
                <a:ext uri="{FF2B5EF4-FFF2-40B4-BE49-F238E27FC236}">
                  <a16:creationId xmlns:a16="http://schemas.microsoft.com/office/drawing/2014/main" id="{8D8CB0E8-FAC4-4F4C-8781-D6E3F1F47629}"/>
                </a:ext>
              </a:extLst>
            </p:cNvPr>
            <p:cNvCxnSpPr>
              <a:cxnSpLocks/>
              <a:endCxn id="1375" idx="7"/>
            </p:cNvCxnSpPr>
            <p:nvPr/>
          </p:nvCxnSpPr>
          <p:spPr bwMode="auto">
            <a:xfrm flipH="1">
              <a:off x="4262879" y="6084963"/>
              <a:ext cx="125005" cy="157102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54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sp>
          <p:nvSpPr>
            <p:cNvPr id="1378" name="Oval 1377">
              <a:extLst>
                <a:ext uri="{FF2B5EF4-FFF2-40B4-BE49-F238E27FC236}">
                  <a16:creationId xmlns:a16="http://schemas.microsoft.com/office/drawing/2014/main" id="{F8C4A523-D9FD-104B-A359-0911AA2154CA}"/>
                </a:ext>
              </a:extLst>
            </p:cNvPr>
            <p:cNvSpPr/>
            <p:nvPr/>
          </p:nvSpPr>
          <p:spPr bwMode="auto">
            <a:xfrm rot="20831175">
              <a:off x="10830298" y="3560545"/>
              <a:ext cx="210415" cy="210415"/>
            </a:xfrm>
            <a:prstGeom prst="ellipse">
              <a:avLst/>
            </a:prstGeom>
            <a:gradFill>
              <a:gsLst>
                <a:gs pos="0">
                  <a:srgbClr val="6D309D">
                    <a:alpha val="60000"/>
                  </a:srgbClr>
                </a:gs>
                <a:gs pos="99000">
                  <a:srgbClr val="6D309D">
                    <a:alpha val="30000"/>
                  </a:srgbClr>
                </a:gs>
              </a:gsLst>
              <a:lin ang="72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379" name="Oval 1378">
              <a:extLst>
                <a:ext uri="{FF2B5EF4-FFF2-40B4-BE49-F238E27FC236}">
                  <a16:creationId xmlns:a16="http://schemas.microsoft.com/office/drawing/2014/main" id="{F0614D1A-B3B3-B943-A497-E6AC49ED50EE}"/>
                </a:ext>
              </a:extLst>
            </p:cNvPr>
            <p:cNvSpPr/>
            <p:nvPr/>
          </p:nvSpPr>
          <p:spPr bwMode="auto">
            <a:xfrm rot="20831175">
              <a:off x="2985194" y="1956714"/>
              <a:ext cx="210415" cy="210415"/>
            </a:xfrm>
            <a:prstGeom prst="ellipse">
              <a:avLst/>
            </a:prstGeom>
            <a:gradFill>
              <a:gsLst>
                <a:gs pos="0">
                  <a:srgbClr val="6D309D">
                    <a:alpha val="60000"/>
                  </a:srgbClr>
                </a:gs>
                <a:gs pos="99000">
                  <a:srgbClr val="6D309D">
                    <a:alpha val="30000"/>
                  </a:srgbClr>
                </a:gs>
              </a:gsLst>
              <a:lin ang="72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380" name="Oval 1379">
              <a:extLst>
                <a:ext uri="{FF2B5EF4-FFF2-40B4-BE49-F238E27FC236}">
                  <a16:creationId xmlns:a16="http://schemas.microsoft.com/office/drawing/2014/main" id="{D3FCB6AA-D146-3748-9ACB-E16F057A7699}"/>
                </a:ext>
              </a:extLst>
            </p:cNvPr>
            <p:cNvSpPr/>
            <p:nvPr/>
          </p:nvSpPr>
          <p:spPr bwMode="auto">
            <a:xfrm rot="20831175">
              <a:off x="1791047" y="5909529"/>
              <a:ext cx="210415" cy="210415"/>
            </a:xfrm>
            <a:prstGeom prst="ellipse">
              <a:avLst/>
            </a:prstGeom>
            <a:gradFill>
              <a:gsLst>
                <a:gs pos="0">
                  <a:srgbClr val="6D309D">
                    <a:alpha val="60000"/>
                  </a:srgbClr>
                </a:gs>
                <a:gs pos="99000">
                  <a:srgbClr val="6D309D">
                    <a:alpha val="30000"/>
                  </a:srgbClr>
                </a:gs>
              </a:gsLst>
              <a:lin ang="72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0" cap="none" spc="0" normalizeH="0" baseline="0" noProof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1381" name="Straight Connector 1380">
              <a:extLst>
                <a:ext uri="{FF2B5EF4-FFF2-40B4-BE49-F238E27FC236}">
                  <a16:creationId xmlns:a16="http://schemas.microsoft.com/office/drawing/2014/main" id="{7946B5BC-36B0-3341-8F1E-7E52DAE285B0}"/>
                </a:ext>
              </a:extLst>
            </p:cNvPr>
            <p:cNvCxnSpPr>
              <a:cxnSpLocks/>
              <a:stCxn id="1357" idx="4"/>
              <a:endCxn id="1268" idx="5"/>
            </p:cNvCxnSpPr>
            <p:nvPr/>
          </p:nvCxnSpPr>
          <p:spPr bwMode="auto">
            <a:xfrm>
              <a:off x="7650569" y="5021011"/>
              <a:ext cx="242349" cy="202095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64000">
                    <a:srgbClr val="74D5B6">
                      <a:alpha val="67000"/>
                    </a:srgbClr>
                  </a:gs>
                  <a:gs pos="99000">
                    <a:schemeClr val="bg2">
                      <a:lumMod val="60000"/>
                      <a:lumOff val="40000"/>
                      <a:alpha val="0"/>
                    </a:schemeClr>
                  </a:gs>
                  <a:gs pos="1000">
                    <a:srgbClr val="8DE7F4">
                      <a:alpha val="0"/>
                    </a:srgbClr>
                  </a:gs>
                  <a:gs pos="18000">
                    <a:srgbClr val="FFC000">
                      <a:alpha val="64082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83" name="Straight Connector 1382">
              <a:extLst>
                <a:ext uri="{FF2B5EF4-FFF2-40B4-BE49-F238E27FC236}">
                  <a16:creationId xmlns:a16="http://schemas.microsoft.com/office/drawing/2014/main" id="{8DD775C8-0CC3-DF4B-9377-FB631E552B01}"/>
                </a:ext>
              </a:extLst>
            </p:cNvPr>
            <p:cNvCxnSpPr>
              <a:cxnSpLocks/>
              <a:endCxn id="1357" idx="7"/>
            </p:cNvCxnSpPr>
            <p:nvPr/>
          </p:nvCxnSpPr>
          <p:spPr bwMode="auto">
            <a:xfrm>
              <a:off x="7216090" y="4259995"/>
              <a:ext cx="384056" cy="633830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rgbClr val="FFC000">
                      <a:alpha val="0"/>
                    </a:srgbClr>
                  </a:gs>
                  <a:gs pos="76000">
                    <a:srgbClr val="FFC000">
                      <a:alpha val="63000"/>
                    </a:srgbClr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162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pic>
          <p:nvPicPr>
            <p:cNvPr id="1256" name="Graphic 1255">
              <a:extLst>
                <a:ext uri="{FF2B5EF4-FFF2-40B4-BE49-F238E27FC236}">
                  <a16:creationId xmlns:a16="http://schemas.microsoft.com/office/drawing/2014/main" id="{C14F6463-E727-434B-8DA1-78859EFB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4332993" y="5762251"/>
              <a:ext cx="324548" cy="324548"/>
            </a:xfrm>
            <a:prstGeom prst="rect">
              <a:avLst/>
            </a:prstGeom>
          </p:spPr>
        </p:pic>
        <p:sp>
          <p:nvSpPr>
            <p:cNvPr id="1387" name="Oval 1386">
              <a:extLst>
                <a:ext uri="{FF2B5EF4-FFF2-40B4-BE49-F238E27FC236}">
                  <a16:creationId xmlns:a16="http://schemas.microsoft.com/office/drawing/2014/main" id="{77A56B45-E85C-3346-B59A-464994DF7265}"/>
                </a:ext>
              </a:extLst>
            </p:cNvPr>
            <p:cNvSpPr>
              <a:spLocks noChangeAspect="1"/>
            </p:cNvSpPr>
            <p:nvPr/>
          </p:nvSpPr>
          <p:spPr bwMode="auto">
            <a:xfrm rot="12234739">
              <a:off x="5763368" y="5170315"/>
              <a:ext cx="1267340" cy="126734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15875" cap="flat" cmpd="sng" algn="ctr">
              <a:gradFill flip="none" rotWithShape="1">
                <a:gsLst>
                  <a:gs pos="17000">
                    <a:schemeClr val="accent4">
                      <a:lumMod val="40000"/>
                      <a:lumOff val="60000"/>
                      <a:alpha val="0"/>
                    </a:schemeClr>
                  </a:gs>
                  <a:gs pos="99000">
                    <a:srgbClr val="FFC000">
                      <a:alpha val="64000"/>
                    </a:srgbClr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254" name="Rectangle 1253">
              <a:extLst>
                <a:ext uri="{FF2B5EF4-FFF2-40B4-BE49-F238E27FC236}">
                  <a16:creationId xmlns:a16="http://schemas.microsoft.com/office/drawing/2014/main" id="{7C442B88-C2D2-254F-B3F9-91CBC8A2BBD6}"/>
                </a:ext>
              </a:extLst>
            </p:cNvPr>
            <p:cNvSpPr/>
            <p:nvPr/>
          </p:nvSpPr>
          <p:spPr>
            <a:xfrm>
              <a:off x="4993855" y="5907233"/>
              <a:ext cx="80663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80000"/>
                    </a:schemeClr>
                  </a:solidFill>
                  <a:ea typeface="ＭＳ Ｐゴシック"/>
                </a:rPr>
                <a:t>Dashboards</a:t>
              </a:r>
            </a:p>
          </p:txBody>
        </p:sp>
        <p:sp>
          <p:nvSpPr>
            <p:cNvPr id="1255" name="Rectangle 1254">
              <a:extLst>
                <a:ext uri="{FF2B5EF4-FFF2-40B4-BE49-F238E27FC236}">
                  <a16:creationId xmlns:a16="http://schemas.microsoft.com/office/drawing/2014/main" id="{A0BB43E0-8583-174D-B296-9E0DD1C4E2D7}"/>
                </a:ext>
              </a:extLst>
            </p:cNvPr>
            <p:cNvSpPr/>
            <p:nvPr/>
          </p:nvSpPr>
          <p:spPr>
            <a:xfrm>
              <a:off x="5061895" y="5612074"/>
              <a:ext cx="74251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90000"/>
                    </a:schemeClr>
                  </a:solidFill>
                  <a:ea typeface="ＭＳ Ｐゴシック"/>
                </a:rPr>
                <a:t>Embedded</a:t>
              </a:r>
            </a:p>
          </p:txBody>
        </p:sp>
        <p:pic>
          <p:nvPicPr>
            <p:cNvPr id="1260" name="Graphic 1259">
              <a:extLst>
                <a:ext uri="{FF2B5EF4-FFF2-40B4-BE49-F238E27FC236}">
                  <a16:creationId xmlns:a16="http://schemas.microsoft.com/office/drawing/2014/main" id="{61BBE80A-5E1D-4044-9C34-50DA32AC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6492076" y="5867357"/>
              <a:ext cx="457200" cy="457200"/>
            </a:xfrm>
            <a:prstGeom prst="rect">
              <a:avLst/>
            </a:prstGeom>
          </p:spPr>
        </p:pic>
        <p:sp>
          <p:nvSpPr>
            <p:cNvPr id="1261" name="TextBox 1260">
              <a:extLst>
                <a:ext uri="{FF2B5EF4-FFF2-40B4-BE49-F238E27FC236}">
                  <a16:creationId xmlns:a16="http://schemas.microsoft.com/office/drawing/2014/main" id="{4656E382-4AB2-6E46-B22E-5EF491718888}"/>
                </a:ext>
              </a:extLst>
            </p:cNvPr>
            <p:cNvSpPr txBox="1"/>
            <p:nvPr/>
          </p:nvSpPr>
          <p:spPr>
            <a:xfrm>
              <a:off x="5887664" y="5620166"/>
              <a:ext cx="931066" cy="19366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algn="ctr" eaLnBrk="0" hangingPunct="0">
                <a:defRPr sz="1200">
                  <a:solidFill>
                    <a:schemeClr val="tx1">
                      <a:lumMod val="95000"/>
                    </a:schemeClr>
                  </a:solidFill>
                </a:defRPr>
              </a:lvl1pPr>
            </a:lstStyle>
            <a:p>
              <a:r>
                <a:rPr lang="en-US" dirty="0"/>
                <a:t>Apps</a:t>
              </a:r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id="{9F8FFC7D-FC59-F947-A07B-95B7FF52DBE0}"/>
                </a:ext>
              </a:extLst>
            </p:cNvPr>
            <p:cNvSpPr>
              <a:spLocks noChangeAspect="1"/>
            </p:cNvSpPr>
            <p:nvPr/>
          </p:nvSpPr>
          <p:spPr bwMode="auto">
            <a:xfrm rot="6024316">
              <a:off x="8188824" y="2528492"/>
              <a:ext cx="1618944" cy="1618944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15875" cap="flat" cmpd="sng" algn="ctr">
              <a:gradFill flip="none" rotWithShape="1">
                <a:gsLst>
                  <a:gs pos="22000">
                    <a:schemeClr val="accent4">
                      <a:lumMod val="40000"/>
                      <a:lumOff val="60000"/>
                      <a:alpha val="0"/>
                    </a:schemeClr>
                  </a:gs>
                  <a:gs pos="99000">
                    <a:srgbClr val="FFC000"/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1265" name="TextBox 1264">
              <a:extLst>
                <a:ext uri="{FF2B5EF4-FFF2-40B4-BE49-F238E27FC236}">
                  <a16:creationId xmlns:a16="http://schemas.microsoft.com/office/drawing/2014/main" id="{2C5B20C2-AA26-CB45-9962-92AAA5B5F023}"/>
                </a:ext>
              </a:extLst>
            </p:cNvPr>
            <p:cNvSpPr txBox="1"/>
            <p:nvPr/>
          </p:nvSpPr>
          <p:spPr>
            <a:xfrm>
              <a:off x="8547184" y="3152709"/>
              <a:ext cx="931066" cy="19366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algn="ctr" eaLnBrk="0" hangingPunct="0">
                <a:defRPr sz="1200">
                  <a:solidFill>
                    <a:schemeClr val="tx1">
                      <a:lumMod val="95000"/>
                    </a:schemeClr>
                  </a:solidFill>
                </a:defRPr>
              </a:lvl1pPr>
            </a:lstStyle>
            <a:p>
              <a:r>
                <a:rPr lang="en-US" dirty="0"/>
                <a:t>Advanced</a:t>
              </a:r>
              <a:br>
                <a:rPr lang="en-US" dirty="0"/>
              </a:br>
              <a:r>
                <a:rPr lang="en-US" dirty="0"/>
                <a:t>Spatial Analytics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AC7C441-D527-BF48-A746-6CEEC9A9A03C}"/>
                </a:ext>
              </a:extLst>
            </p:cNvPr>
            <p:cNvGrpSpPr/>
            <p:nvPr/>
          </p:nvGrpSpPr>
          <p:grpSpPr>
            <a:xfrm>
              <a:off x="8107540" y="3785351"/>
              <a:ext cx="736099" cy="393169"/>
              <a:chOff x="10037400" y="3478987"/>
              <a:chExt cx="736099" cy="393169"/>
            </a:xfrm>
          </p:grpSpPr>
          <p:sp>
            <p:nvSpPr>
              <p:cNvPr id="1278" name="Oval 1277">
                <a:extLst>
                  <a:ext uri="{FF2B5EF4-FFF2-40B4-BE49-F238E27FC236}">
                    <a16:creationId xmlns:a16="http://schemas.microsoft.com/office/drawing/2014/main" id="{D80CEE08-AC9C-1F47-AFA4-6BFB294951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19335">
                <a:off x="10358093" y="3478987"/>
                <a:ext cx="393169" cy="393169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00D0D4">
                      <a:alpha val="65000"/>
                      <a:lumMod val="91000"/>
                    </a:srgbClr>
                  </a:gs>
                  <a:gs pos="86000">
                    <a:srgbClr val="00A3D8">
                      <a:alpha val="40000"/>
                      <a:lumMod val="76000"/>
                    </a:srgbClr>
                  </a:gs>
                </a:gsLst>
                <a:lin ang="7200000" scaled="0"/>
                <a:tileRect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182880" tIns="91440" rIns="91440" bIns="164592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15888" indent="-115888">
                  <a:lnSpc>
                    <a:spcPts val="1400"/>
                  </a:lnSpc>
                  <a:spcAft>
                    <a:spcPts val="600"/>
                  </a:spcAft>
                  <a:buClr>
                    <a:schemeClr val="accent4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279" name="Rectangle 1278">
                <a:extLst>
                  <a:ext uri="{FF2B5EF4-FFF2-40B4-BE49-F238E27FC236}">
                    <a16:creationId xmlns:a16="http://schemas.microsoft.com/office/drawing/2014/main" id="{21EA2065-33C0-3949-8E64-EF053C4179FE}"/>
                  </a:ext>
                </a:extLst>
              </p:cNvPr>
              <p:cNvSpPr/>
              <p:nvPr/>
            </p:nvSpPr>
            <p:spPr>
              <a:xfrm>
                <a:off x="10037400" y="3555724"/>
                <a:ext cx="736099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  <a:ea typeface="ＭＳ Ｐゴシック"/>
                  </a:rPr>
                  <a:t>Notebooks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019D69B-A93C-3A44-9373-649437BB4E7F}"/>
                </a:ext>
              </a:extLst>
            </p:cNvPr>
            <p:cNvGrpSpPr/>
            <p:nvPr/>
          </p:nvGrpSpPr>
          <p:grpSpPr>
            <a:xfrm>
              <a:off x="8808580" y="2387192"/>
              <a:ext cx="652743" cy="531090"/>
              <a:chOff x="10644397" y="2044004"/>
              <a:chExt cx="652743" cy="531090"/>
            </a:xfrm>
          </p:grpSpPr>
          <p:sp>
            <p:nvSpPr>
              <p:cNvPr id="1264" name="Oval 1263">
                <a:extLst>
                  <a:ext uri="{FF2B5EF4-FFF2-40B4-BE49-F238E27FC236}">
                    <a16:creationId xmlns:a16="http://schemas.microsoft.com/office/drawing/2014/main" id="{676C75A1-BD61-BB40-A175-502B473EAC5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19335">
                <a:off x="10705223" y="2044004"/>
                <a:ext cx="531090" cy="531090"/>
              </a:xfrm>
              <a:prstGeom prst="ellipse">
                <a:avLst/>
              </a:prstGeom>
              <a:gradFill flip="none" rotWithShape="1">
                <a:gsLst>
                  <a:gs pos="12000">
                    <a:srgbClr val="00D0D4">
                      <a:alpha val="65000"/>
                      <a:lumMod val="70000"/>
                    </a:srgbClr>
                  </a:gs>
                  <a:gs pos="85000">
                    <a:srgbClr val="00A3D8">
                      <a:alpha val="40000"/>
                      <a:lumMod val="94000"/>
                    </a:srgbClr>
                  </a:gs>
                </a:gsLst>
                <a:lin ang="7200000" scaled="0"/>
                <a:tileRect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182880" tIns="91440" rIns="91440" bIns="164592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15888" indent="-115888">
                  <a:lnSpc>
                    <a:spcPts val="1400"/>
                  </a:lnSpc>
                  <a:spcAft>
                    <a:spcPts val="600"/>
                  </a:spcAft>
                  <a:buClr>
                    <a:schemeClr val="accent4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266" name="Rectangle 1265">
                <a:extLst>
                  <a:ext uri="{FF2B5EF4-FFF2-40B4-BE49-F238E27FC236}">
                    <a16:creationId xmlns:a16="http://schemas.microsoft.com/office/drawing/2014/main" id="{E24E67B1-CF3B-8B45-8154-0CD05BC6D33F}"/>
                  </a:ext>
                </a:extLst>
              </p:cNvPr>
              <p:cNvSpPr/>
              <p:nvPr/>
            </p:nvSpPr>
            <p:spPr>
              <a:xfrm>
                <a:off x="10644397" y="2094361"/>
                <a:ext cx="6527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  <a:ea typeface="ＭＳ Ｐゴシック"/>
                  </a:rPr>
                  <a:t>Data </a:t>
                </a:r>
              </a:p>
              <a:p>
                <a:pPr algn="ctr"/>
                <a:r>
                  <a:rPr lang="en-US" sz="900" dirty="0">
                    <a:solidFill>
                      <a:schemeClr val="bg2">
                        <a:lumMod val="20000"/>
                        <a:lumOff val="80000"/>
                      </a:schemeClr>
                    </a:solidFill>
                    <a:ea typeface="ＭＳ Ｐゴシック"/>
                  </a:rPr>
                  <a:t>Sciences</a:t>
                </a:r>
              </a:p>
            </p:txBody>
          </p:sp>
        </p:grpSp>
        <p:sp>
          <p:nvSpPr>
            <p:cNvPr id="1276" name="Rectangle 1275">
              <a:extLst>
                <a:ext uri="{FF2B5EF4-FFF2-40B4-BE49-F238E27FC236}">
                  <a16:creationId xmlns:a16="http://schemas.microsoft.com/office/drawing/2014/main" id="{3B5160DB-7158-5246-B137-AE3E64A685EE}"/>
                </a:ext>
              </a:extLst>
            </p:cNvPr>
            <p:cNvSpPr/>
            <p:nvPr/>
          </p:nvSpPr>
          <p:spPr>
            <a:xfrm>
              <a:off x="9358412" y="2830579"/>
              <a:ext cx="7553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80000"/>
                    </a:schemeClr>
                  </a:solidFill>
                  <a:ea typeface="ＭＳ Ｐゴシック"/>
                </a:rPr>
                <a:t>Image </a:t>
              </a:r>
            </a:p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80000"/>
                    </a:schemeClr>
                  </a:solidFill>
                  <a:ea typeface="ＭＳ Ｐゴシック"/>
                </a:rPr>
                <a:t>Processing</a:t>
              </a:r>
            </a:p>
          </p:txBody>
        </p: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3BAE6DAD-05A4-0B46-8B22-27C69609B47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903204" y="3909112"/>
              <a:ext cx="1011474" cy="209479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rgbClr val="FFC000">
                      <a:alpha val="0"/>
                    </a:srgbClr>
                  </a:gs>
                  <a:gs pos="83000">
                    <a:srgbClr val="FFC000"/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108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824FF16A-D5C6-9C42-815E-5F1F09E07F4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619568" y="4405442"/>
              <a:ext cx="472408" cy="169733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99000">
                    <a:srgbClr val="FFC000">
                      <a:alpha val="0"/>
                    </a:srgbClr>
                  </a:gs>
                  <a:gs pos="78000">
                    <a:srgbClr val="FFC000"/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78631AE1-E0F6-EA44-9A79-C271F44A6D50}"/>
                </a:ext>
              </a:extLst>
            </p:cNvPr>
            <p:cNvCxnSpPr>
              <a:cxnSpLocks/>
              <a:endCxn id="1387" idx="5"/>
            </p:cNvCxnSpPr>
            <p:nvPr/>
          </p:nvCxnSpPr>
          <p:spPr bwMode="auto">
            <a:xfrm>
              <a:off x="6038531" y="4530106"/>
              <a:ext cx="130515" cy="682646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78000">
                    <a:srgbClr val="FFC000"/>
                  </a:gs>
                  <a:gs pos="98000">
                    <a:srgbClr val="FFC000">
                      <a:alpha val="0"/>
                    </a:srgbClr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162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935B7D46-8A90-6142-9CA2-A88E8DC79CAB}"/>
                </a:ext>
              </a:extLst>
            </p:cNvPr>
            <p:cNvCxnSpPr>
              <a:cxnSpLocks/>
              <a:stCxn id="1344" idx="1"/>
            </p:cNvCxnSpPr>
            <p:nvPr/>
          </p:nvCxnSpPr>
          <p:spPr bwMode="auto">
            <a:xfrm flipH="1" flipV="1">
              <a:off x="7259273" y="3934471"/>
              <a:ext cx="1407256" cy="720883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71000">
                    <a:srgbClr val="FFC000">
                      <a:alpha val="63371"/>
                    </a:srgbClr>
                  </a:gs>
                  <a:gs pos="99000">
                    <a:srgbClr val="FFC000">
                      <a:alpha val="0"/>
                    </a:srgbClr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082D9DE9-D4E3-5A4A-9047-0B527D2167E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773484" y="4659630"/>
              <a:ext cx="581581" cy="39883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68000">
                    <a:srgbClr val="FFC000">
                      <a:alpha val="56914"/>
                    </a:srgbClr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162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360" name="Straight Connector 1359">
              <a:extLst>
                <a:ext uri="{FF2B5EF4-FFF2-40B4-BE49-F238E27FC236}">
                  <a16:creationId xmlns:a16="http://schemas.microsoft.com/office/drawing/2014/main" id="{29A5F3EF-E21C-2C45-B732-5F7320F2496B}"/>
                </a:ext>
              </a:extLst>
            </p:cNvPr>
            <p:cNvCxnSpPr>
              <a:cxnSpLocks/>
              <a:stCxn id="1341" idx="1"/>
            </p:cNvCxnSpPr>
            <p:nvPr/>
          </p:nvCxnSpPr>
          <p:spPr bwMode="auto">
            <a:xfrm flipH="1">
              <a:off x="6811142" y="2996130"/>
              <a:ext cx="548013" cy="432870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99000">
                    <a:srgbClr val="FFC000">
                      <a:alpha val="0"/>
                    </a:srgbClr>
                  </a:gs>
                  <a:gs pos="80000">
                    <a:srgbClr val="FFC000"/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B19014CC-DBD5-5544-9E78-6B07FEDBF4B4}"/>
                </a:ext>
              </a:extLst>
            </p:cNvPr>
            <p:cNvCxnSpPr>
              <a:cxnSpLocks/>
              <a:stCxn id="1293" idx="1"/>
            </p:cNvCxnSpPr>
            <p:nvPr/>
          </p:nvCxnSpPr>
          <p:spPr bwMode="auto">
            <a:xfrm flipH="1">
              <a:off x="3390618" y="4994694"/>
              <a:ext cx="397869" cy="184734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100000">
                    <a:srgbClr val="FFC000">
                      <a:alpha val="41371"/>
                    </a:srgbClr>
                  </a:gs>
                  <a:gs pos="57000">
                    <a:srgbClr val="FFC000">
                      <a:alpha val="33000"/>
                    </a:srgbClr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108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EB54774E-E9D5-FC4E-8F2C-9771262F1107}"/>
                </a:ext>
              </a:extLst>
            </p:cNvPr>
            <p:cNvGrpSpPr/>
            <p:nvPr/>
          </p:nvGrpSpPr>
          <p:grpSpPr>
            <a:xfrm rot="21179051">
              <a:off x="3750840" y="3835085"/>
              <a:ext cx="148089" cy="148089"/>
              <a:chOff x="10286737" y="1948317"/>
              <a:chExt cx="194363" cy="194363"/>
            </a:xfrm>
          </p:grpSpPr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5CEE47FE-2DE9-5A42-81FB-39107ABB0491}"/>
                  </a:ext>
                </a:extLst>
              </p:cNvPr>
              <p:cNvSpPr/>
              <p:nvPr/>
            </p:nvSpPr>
            <p:spPr bwMode="auto">
              <a:xfrm rot="1038815">
                <a:off x="10286737" y="1948317"/>
                <a:ext cx="194363" cy="194363"/>
              </a:xfrm>
              <a:prstGeom prst="ellipse">
                <a:avLst/>
              </a:prstGeom>
              <a:gradFill>
                <a:gsLst>
                  <a:gs pos="0">
                    <a:srgbClr val="4583B7">
                      <a:alpha val="40000"/>
                    </a:srgbClr>
                  </a:gs>
                  <a:gs pos="100000">
                    <a:srgbClr val="4583B7">
                      <a:alpha val="30000"/>
                    </a:srgbClr>
                  </a:gs>
                </a:gsLst>
                <a:lin ang="5400000" scaled="1"/>
              </a:gradFill>
              <a:ln w="12700" cap="flat" cmpd="sng" algn="ctr">
                <a:gradFill>
                  <a:gsLst>
                    <a:gs pos="0">
                      <a:schemeClr val="accent4">
                        <a:lumMod val="40000"/>
                        <a:lumOff val="60000"/>
                        <a:alpha val="62000"/>
                      </a:schemeClr>
                    </a:gs>
                    <a:gs pos="99000">
                      <a:schemeClr val="accent4">
                        <a:lumMod val="40000"/>
                        <a:lumOff val="60000"/>
                        <a:alpha val="51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0" cap="none" spc="0" normalizeH="0" baseline="0" noProof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CFC4498-876A-AE47-AF12-0D4608933D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38815">
                <a:off x="10338154" y="1999768"/>
                <a:ext cx="91440" cy="91440"/>
              </a:xfrm>
              <a:prstGeom prst="ellipse">
                <a:avLst/>
              </a:prstGeom>
              <a:solidFill>
                <a:schemeClr val="tx1">
                  <a:alpha val="26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0" cap="none" spc="0" normalizeH="0" baseline="0" noProof="0">
                  <a:ln w="76200" cmpd="sng">
                    <a:solidFill>
                      <a:prstClr val="white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F6F992FC-1625-5D45-96A5-510927A579BD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5555781" y="5163295"/>
              <a:ext cx="451968" cy="451968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</a:srgbClr>
                </a:gs>
                <a:gs pos="86000">
                  <a:srgbClr val="00A3D8">
                    <a:alpha val="40000"/>
                    <a:lumMod val="67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258" name="Rectangle 1257">
              <a:extLst>
                <a:ext uri="{FF2B5EF4-FFF2-40B4-BE49-F238E27FC236}">
                  <a16:creationId xmlns:a16="http://schemas.microsoft.com/office/drawing/2014/main" id="{BFAE9749-CDE7-1246-AC56-5FC42D2CD4BA}"/>
                </a:ext>
              </a:extLst>
            </p:cNvPr>
            <p:cNvSpPr/>
            <p:nvPr/>
          </p:nvSpPr>
          <p:spPr>
            <a:xfrm>
              <a:off x="5417722" y="5247591"/>
              <a:ext cx="73609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 err="1">
                  <a:solidFill>
                    <a:schemeClr val="bg2">
                      <a:lumMod val="20000"/>
                      <a:lumOff val="80000"/>
                      <a:alpha val="90000"/>
                    </a:schemeClr>
                  </a:solidFill>
                  <a:ea typeface="ＭＳ Ｐゴシック"/>
                </a:rPr>
                <a:t>StoryMaps</a:t>
              </a:r>
              <a:endParaRPr lang="en-US" sz="900" dirty="0">
                <a:solidFill>
                  <a:schemeClr val="bg2">
                    <a:lumMod val="20000"/>
                    <a:lumOff val="80000"/>
                    <a:alpha val="90000"/>
                  </a:schemeClr>
                </a:solidFill>
                <a:ea typeface="ＭＳ Ｐゴシック"/>
              </a:endParaRPr>
            </a:p>
          </p:txBody>
        </p: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DFD3814D-3A3C-DF4C-88CD-BE36D50D7A94}"/>
                </a:ext>
              </a:extLst>
            </p:cNvPr>
            <p:cNvCxnSpPr>
              <a:cxnSpLocks/>
              <a:stCxn id="1301" idx="6"/>
              <a:endCxn id="1293" idx="0"/>
            </p:cNvCxnSpPr>
            <p:nvPr/>
          </p:nvCxnSpPr>
          <p:spPr bwMode="auto">
            <a:xfrm>
              <a:off x="2857059" y="4575175"/>
              <a:ext cx="789397" cy="76627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98000">
                    <a:srgbClr val="FFC000">
                      <a:alpha val="0"/>
                    </a:srgbClr>
                  </a:gs>
                  <a:gs pos="76000">
                    <a:srgbClr val="FFC000">
                      <a:alpha val="23000"/>
                    </a:srgbClr>
                  </a:gs>
                  <a:gs pos="12000">
                    <a:schemeClr val="accent4">
                      <a:lumMod val="40000"/>
                      <a:lumOff val="60000"/>
                      <a:alpha val="1500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BD6FE9-7931-8548-B2A5-A86618941CEE}"/>
                </a:ext>
              </a:extLst>
            </p:cNvPr>
            <p:cNvGrpSpPr/>
            <p:nvPr/>
          </p:nvGrpSpPr>
          <p:grpSpPr>
            <a:xfrm rot="1154561">
              <a:off x="4920074" y="2278586"/>
              <a:ext cx="886065" cy="855735"/>
              <a:chOff x="5000445" y="2303623"/>
              <a:chExt cx="886065" cy="855735"/>
            </a:xfrm>
          </p:grpSpPr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00446E2D-7C0F-814D-A3D1-52E6EE0A91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633792" y="2783107"/>
                <a:ext cx="252718" cy="376251"/>
              </a:xfrm>
              <a:prstGeom prst="line">
                <a:avLst/>
              </a:prstGeom>
              <a:noFill/>
              <a:ln w="25400" cap="flat" cmpd="sng" algn="ctr">
                <a:gradFill>
                  <a:gsLst>
                    <a:gs pos="72000">
                      <a:srgbClr val="74D5B6">
                        <a:alpha val="67000"/>
                      </a:srgbClr>
                    </a:gs>
                    <a:gs pos="100000">
                      <a:schemeClr val="bg2">
                        <a:lumMod val="60000"/>
                        <a:lumOff val="40000"/>
                        <a:alpha val="21000"/>
                      </a:schemeClr>
                    </a:gs>
                    <a:gs pos="23000">
                      <a:srgbClr val="FFC000">
                        <a:alpha val="87000"/>
                      </a:srgb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02A01D4E-BBD2-A944-82E4-61ABBEFE16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0445439">
                <a:off x="5514114" y="2303623"/>
                <a:ext cx="6667" cy="367247"/>
              </a:xfrm>
              <a:prstGeom prst="line">
                <a:avLst/>
              </a:prstGeom>
              <a:noFill/>
              <a:ln w="25400" cap="flat" cmpd="sng" algn="ctr">
                <a:gradFill>
                  <a:gsLst>
                    <a:gs pos="100000">
                      <a:schemeClr val="accent4">
                        <a:lumMod val="40000"/>
                        <a:lumOff val="60000"/>
                        <a:alpha val="42000"/>
                      </a:schemeClr>
                    </a:gs>
                    <a:gs pos="0">
                      <a:schemeClr val="accent4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E00F206F-B0B8-4646-9EAC-C84E907936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0445439">
                <a:off x="5000445" y="2556146"/>
                <a:ext cx="490923" cy="270073"/>
              </a:xfrm>
              <a:prstGeom prst="line">
                <a:avLst/>
              </a:prstGeom>
              <a:noFill/>
              <a:ln w="22225" cap="flat" cmpd="sng" algn="ctr">
                <a:gradFill>
                  <a:gsLst>
                    <a:gs pos="99000">
                      <a:schemeClr val="accent4">
                        <a:lumMod val="40000"/>
                        <a:lumOff val="60000"/>
                        <a:alpha val="22258"/>
                      </a:schemeClr>
                    </a:gs>
                    <a:gs pos="0">
                      <a:schemeClr val="accent4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0FBFD5A0-F11B-6E45-9561-88563A6B4E8C}"/>
                  </a:ext>
                </a:extLst>
              </p:cNvPr>
              <p:cNvGrpSpPr/>
              <p:nvPr/>
            </p:nvGrpSpPr>
            <p:grpSpPr>
              <a:xfrm rot="21179051">
                <a:off x="5515355" y="2655880"/>
                <a:ext cx="148089" cy="148089"/>
                <a:chOff x="10286737" y="1948317"/>
                <a:chExt cx="194363" cy="194363"/>
              </a:xfrm>
            </p:grpSpPr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7C05778E-819C-A74E-B798-A70ED5D27D0A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737" y="1948317"/>
                  <a:ext cx="194363" cy="194363"/>
                </a:xfrm>
                <a:prstGeom prst="ellipse">
                  <a:avLst/>
                </a:prstGeom>
                <a:gradFill>
                  <a:gsLst>
                    <a:gs pos="0">
                      <a:srgbClr val="4583B7">
                        <a:alpha val="40000"/>
                      </a:srgbClr>
                    </a:gs>
                    <a:gs pos="100000">
                      <a:srgbClr val="4583B7">
                        <a:alpha val="30000"/>
                      </a:srgbClr>
                    </a:gs>
                  </a:gsLst>
                  <a:lin ang="5400000" scaled="1"/>
                </a:gradFill>
                <a:ln w="12700" cap="flat" cmpd="sng" algn="ctr">
                  <a:gradFill>
                    <a:gsLst>
                      <a:gs pos="0">
                        <a:schemeClr val="accent4">
                          <a:lumMod val="40000"/>
                          <a:lumOff val="60000"/>
                          <a:alpha val="62000"/>
                        </a:schemeClr>
                      </a:gs>
                      <a:gs pos="99000">
                        <a:schemeClr val="accent4">
                          <a:lumMod val="40000"/>
                          <a:lumOff val="60000"/>
                          <a:alpha val="51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01F89A4E-EB44-E54F-BFC9-4C39DC3155F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8"/>
                  <a:ext cx="91440" cy="91440"/>
                </a:xfrm>
                <a:prstGeom prst="ellipse">
                  <a:avLst/>
                </a:prstGeom>
                <a:solidFill>
                  <a:schemeClr val="tx1">
                    <a:alpha val="26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4F0D83CC-278D-EB40-83D6-9E98A30E78D5}"/>
                </a:ext>
              </a:extLst>
            </p:cNvPr>
            <p:cNvGrpSpPr/>
            <p:nvPr/>
          </p:nvGrpSpPr>
          <p:grpSpPr>
            <a:xfrm rot="14158078">
              <a:off x="5009482" y="4594867"/>
              <a:ext cx="359961" cy="333538"/>
              <a:chOff x="5515355" y="2655880"/>
              <a:chExt cx="359961" cy="333538"/>
            </a:xfrm>
          </p:grpSpPr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4F945205-06E3-9740-A273-0DE17A622D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7441922" flipH="1">
                <a:off x="5656788" y="2770889"/>
                <a:ext cx="132394" cy="304663"/>
              </a:xfrm>
              <a:prstGeom prst="line">
                <a:avLst/>
              </a:prstGeom>
              <a:noFill/>
              <a:ln w="25400" cap="flat" cmpd="sng" algn="ctr">
                <a:gradFill>
                  <a:gsLst>
                    <a:gs pos="2000">
                      <a:srgbClr val="FFC000">
                        <a:alpha val="0"/>
                      </a:srgbClr>
                    </a:gs>
                    <a:gs pos="72000">
                      <a:srgbClr val="74D5B6">
                        <a:alpha val="67000"/>
                      </a:srgbClr>
                    </a:gs>
                    <a:gs pos="100000">
                      <a:schemeClr val="bg2">
                        <a:lumMod val="60000"/>
                        <a:lumOff val="40000"/>
                        <a:alpha val="21000"/>
                      </a:schemeClr>
                    </a:gs>
                    <a:gs pos="23000">
                      <a:srgbClr val="FFC000">
                        <a:alpha val="62012"/>
                      </a:srgb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CD9EF198-48D4-DA4A-8775-BA7C12CD1D3C}"/>
                  </a:ext>
                </a:extLst>
              </p:cNvPr>
              <p:cNvGrpSpPr/>
              <p:nvPr/>
            </p:nvGrpSpPr>
            <p:grpSpPr>
              <a:xfrm rot="21179051">
                <a:off x="5515355" y="2655880"/>
                <a:ext cx="148089" cy="148089"/>
                <a:chOff x="10286737" y="1948317"/>
                <a:chExt cx="194363" cy="194363"/>
              </a:xfrm>
            </p:grpSpPr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4DE6ACD9-3D66-6C49-AB0E-31A99CDCE827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737" y="1948317"/>
                  <a:ext cx="194363" cy="194363"/>
                </a:xfrm>
                <a:prstGeom prst="ellipse">
                  <a:avLst/>
                </a:prstGeom>
                <a:gradFill>
                  <a:gsLst>
                    <a:gs pos="0">
                      <a:srgbClr val="4583B7">
                        <a:alpha val="40000"/>
                      </a:srgbClr>
                    </a:gs>
                    <a:gs pos="100000">
                      <a:srgbClr val="4583B7">
                        <a:alpha val="30000"/>
                      </a:srgbClr>
                    </a:gs>
                  </a:gsLst>
                  <a:lin ang="5400000" scaled="1"/>
                </a:gradFill>
                <a:ln w="12700" cap="flat" cmpd="sng" algn="ctr">
                  <a:gradFill>
                    <a:gsLst>
                      <a:gs pos="0">
                        <a:schemeClr val="accent4">
                          <a:lumMod val="40000"/>
                          <a:lumOff val="60000"/>
                          <a:alpha val="62000"/>
                        </a:schemeClr>
                      </a:gs>
                      <a:gs pos="99000">
                        <a:schemeClr val="accent4">
                          <a:lumMod val="40000"/>
                          <a:lumOff val="60000"/>
                          <a:alpha val="51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D873EE6A-AFBA-8642-99FE-5D11D71AFC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8"/>
                  <a:ext cx="91440" cy="91440"/>
                </a:xfrm>
                <a:prstGeom prst="ellipse">
                  <a:avLst/>
                </a:prstGeom>
                <a:solidFill>
                  <a:schemeClr val="tx1">
                    <a:alpha val="26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</p:grp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D8785C71-F4DC-2845-B420-37C6B8E4C065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6764316" y="4906231"/>
              <a:ext cx="357312" cy="357312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</a:srgbClr>
                </a:gs>
                <a:gs pos="86000">
                  <a:srgbClr val="00A3D8">
                    <a:alpha val="40000"/>
                    <a:lumMod val="67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257" name="Rectangle 1256">
              <a:extLst>
                <a:ext uri="{FF2B5EF4-FFF2-40B4-BE49-F238E27FC236}">
                  <a16:creationId xmlns:a16="http://schemas.microsoft.com/office/drawing/2014/main" id="{211828FF-55C8-B241-AB11-9AE0E368CFB8}"/>
                </a:ext>
              </a:extLst>
            </p:cNvPr>
            <p:cNvSpPr/>
            <p:nvPr/>
          </p:nvSpPr>
          <p:spPr>
            <a:xfrm>
              <a:off x="6811142" y="4950435"/>
              <a:ext cx="60144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  <a:t>Builders</a:t>
              </a:r>
            </a:p>
          </p:txBody>
        </p:sp>
        <p:cxnSp>
          <p:nvCxnSpPr>
            <p:cNvPr id="1353" name="Straight Connector 1352">
              <a:extLst>
                <a:ext uri="{FF2B5EF4-FFF2-40B4-BE49-F238E27FC236}">
                  <a16:creationId xmlns:a16="http://schemas.microsoft.com/office/drawing/2014/main" id="{E8F546AB-695C-3341-A159-09FEDFD03AA4}"/>
                </a:ext>
              </a:extLst>
            </p:cNvPr>
            <p:cNvCxnSpPr>
              <a:cxnSpLocks/>
              <a:stCxn id="1357" idx="2"/>
              <a:endCxn id="1387" idx="3"/>
            </p:cNvCxnSpPr>
            <p:nvPr/>
          </p:nvCxnSpPr>
          <p:spPr bwMode="auto">
            <a:xfrm flipH="1">
              <a:off x="6988271" y="5019414"/>
              <a:ext cx="557596" cy="556579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38000"/>
                    </a:schemeClr>
                  </a:gs>
                  <a:gs pos="0">
                    <a:schemeClr val="accent4">
                      <a:lumMod val="40000"/>
                      <a:lumOff val="60000"/>
                      <a:alpha val="34187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C6DB6899-7E56-544C-A059-20BAEF34C2A0}"/>
                </a:ext>
              </a:extLst>
            </p:cNvPr>
            <p:cNvCxnSpPr>
              <a:cxnSpLocks/>
              <a:stCxn id="223" idx="3"/>
            </p:cNvCxnSpPr>
            <p:nvPr/>
          </p:nvCxnSpPr>
          <p:spPr bwMode="auto">
            <a:xfrm>
              <a:off x="7467048" y="4211020"/>
              <a:ext cx="549544" cy="414296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100000">
                    <a:srgbClr val="FFC000">
                      <a:alpha val="0"/>
                    </a:srgbClr>
                  </a:gs>
                  <a:gs pos="79000">
                    <a:srgbClr val="FFC000">
                      <a:alpha val="28230"/>
                    </a:srgbClr>
                  </a:gs>
                  <a:gs pos="2000">
                    <a:schemeClr val="accent4">
                      <a:lumMod val="40000"/>
                      <a:lumOff val="60000"/>
                      <a:alpha val="0"/>
                    </a:schemeClr>
                  </a:gs>
                  <a:gs pos="48000">
                    <a:schemeClr val="accent4">
                      <a:lumMod val="40000"/>
                      <a:lumOff val="60000"/>
                      <a:alpha val="35902"/>
                    </a:schemeClr>
                  </a:gs>
                </a:gsLst>
                <a:lin ang="162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73F23D15-1F2E-4B4C-9B87-49BCFCB3B92B}"/>
                </a:ext>
              </a:extLst>
            </p:cNvPr>
            <p:cNvGrpSpPr/>
            <p:nvPr/>
          </p:nvGrpSpPr>
          <p:grpSpPr>
            <a:xfrm rot="20157020">
              <a:off x="4073108" y="3119797"/>
              <a:ext cx="828182" cy="843334"/>
              <a:chOff x="5000445" y="2122723"/>
              <a:chExt cx="1039513" cy="1058532"/>
            </a:xfrm>
          </p:grpSpPr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CA295DA4-4192-C243-96E5-3C427AB860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442980" flipH="1" flipV="1">
                <a:off x="5548984" y="2869624"/>
                <a:ext cx="490974" cy="311631"/>
              </a:xfrm>
              <a:prstGeom prst="line">
                <a:avLst/>
              </a:prstGeom>
              <a:noFill/>
              <a:ln w="22225" cap="flat" cmpd="sng" algn="ctr">
                <a:gradFill>
                  <a:gsLst>
                    <a:gs pos="72000">
                      <a:srgbClr val="74D5B6">
                        <a:alpha val="67000"/>
                      </a:srgbClr>
                    </a:gs>
                    <a:gs pos="100000">
                      <a:schemeClr val="bg2">
                        <a:lumMod val="60000"/>
                        <a:lumOff val="40000"/>
                        <a:alpha val="21000"/>
                      </a:schemeClr>
                    </a:gs>
                    <a:gs pos="23000">
                      <a:srgbClr val="FFC000">
                        <a:alpha val="46000"/>
                      </a:srgb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5F5D99EC-C997-3F45-9762-3763843500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442980">
                <a:off x="5512106" y="2122723"/>
                <a:ext cx="183347" cy="522090"/>
              </a:xfrm>
              <a:prstGeom prst="line">
                <a:avLst/>
              </a:prstGeom>
              <a:noFill/>
              <a:ln w="25400" cap="flat" cmpd="sng" algn="ctr">
                <a:gradFill>
                  <a:gsLst>
                    <a:gs pos="100000">
                      <a:schemeClr val="accent4">
                        <a:lumMod val="40000"/>
                        <a:lumOff val="60000"/>
                        <a:alpha val="42000"/>
                      </a:schemeClr>
                    </a:gs>
                    <a:gs pos="0">
                      <a:schemeClr val="accent4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860331C7-E32B-2146-A2DE-5455993F83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0445439">
                <a:off x="5000445" y="2556146"/>
                <a:ext cx="490923" cy="270073"/>
              </a:xfrm>
              <a:prstGeom prst="line">
                <a:avLst/>
              </a:prstGeom>
              <a:noFill/>
              <a:ln w="22225" cap="flat" cmpd="sng" algn="ctr">
                <a:gradFill>
                  <a:gsLst>
                    <a:gs pos="99000">
                      <a:schemeClr val="accent4">
                        <a:lumMod val="40000"/>
                        <a:lumOff val="60000"/>
                        <a:alpha val="22258"/>
                      </a:schemeClr>
                    </a:gs>
                    <a:gs pos="0">
                      <a:schemeClr val="accent4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924B1A5C-2A6A-F74A-A1D3-2F1E3C46102F}"/>
                  </a:ext>
                </a:extLst>
              </p:cNvPr>
              <p:cNvGrpSpPr/>
              <p:nvPr/>
            </p:nvGrpSpPr>
            <p:grpSpPr>
              <a:xfrm rot="21179051">
                <a:off x="5515355" y="2655880"/>
                <a:ext cx="148089" cy="148089"/>
                <a:chOff x="10286737" y="1948317"/>
                <a:chExt cx="194363" cy="194363"/>
              </a:xfrm>
            </p:grpSpPr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B0BF2967-7F90-BE49-B644-8F88A737767C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737" y="1948317"/>
                  <a:ext cx="194363" cy="194363"/>
                </a:xfrm>
                <a:prstGeom prst="ellipse">
                  <a:avLst/>
                </a:prstGeom>
                <a:gradFill>
                  <a:gsLst>
                    <a:gs pos="0">
                      <a:srgbClr val="4583B7">
                        <a:alpha val="40000"/>
                      </a:srgbClr>
                    </a:gs>
                    <a:gs pos="100000">
                      <a:srgbClr val="4583B7">
                        <a:alpha val="30000"/>
                      </a:srgbClr>
                    </a:gs>
                  </a:gsLst>
                  <a:lin ang="5400000" scaled="1"/>
                </a:gradFill>
                <a:ln w="12700" cap="flat" cmpd="sng" algn="ctr">
                  <a:gradFill>
                    <a:gsLst>
                      <a:gs pos="0">
                        <a:schemeClr val="accent4">
                          <a:lumMod val="40000"/>
                          <a:lumOff val="60000"/>
                          <a:alpha val="62000"/>
                        </a:schemeClr>
                      </a:gs>
                      <a:gs pos="99000">
                        <a:schemeClr val="accent4">
                          <a:lumMod val="40000"/>
                          <a:lumOff val="60000"/>
                          <a:alpha val="51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6652AA4F-72E3-174F-AF7A-20B8D01AA7B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8"/>
                  <a:ext cx="91440" cy="91440"/>
                </a:xfrm>
                <a:prstGeom prst="ellipse">
                  <a:avLst/>
                </a:prstGeom>
                <a:solidFill>
                  <a:schemeClr val="tx1">
                    <a:alpha val="26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</p:grp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58C5D280-C12F-4548-800E-8B32798C34B7}"/>
                </a:ext>
              </a:extLst>
            </p:cNvPr>
            <p:cNvCxnSpPr>
              <a:cxnSpLocks/>
              <a:endCxn id="383" idx="0"/>
            </p:cNvCxnSpPr>
            <p:nvPr/>
          </p:nvCxnSpPr>
          <p:spPr bwMode="auto">
            <a:xfrm flipV="1">
              <a:off x="4753542" y="4931125"/>
              <a:ext cx="350582" cy="29014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8BBAC57E-1CE3-924C-BF3C-FC217092CF29}"/>
                </a:ext>
              </a:extLst>
            </p:cNvPr>
            <p:cNvCxnSpPr>
              <a:cxnSpLocks/>
              <a:endCxn id="383" idx="1"/>
            </p:cNvCxnSpPr>
            <p:nvPr/>
          </p:nvCxnSpPr>
          <p:spPr bwMode="auto">
            <a:xfrm flipV="1">
              <a:off x="4672948" y="4970325"/>
              <a:ext cx="472103" cy="796934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0E8D9A2C-700F-DC42-917D-49D3BA8820C0}"/>
                </a:ext>
              </a:extLst>
            </p:cNvPr>
            <p:cNvCxnSpPr>
              <a:cxnSpLocks/>
              <a:endCxn id="357" idx="1"/>
            </p:cNvCxnSpPr>
            <p:nvPr/>
          </p:nvCxnSpPr>
          <p:spPr bwMode="auto">
            <a:xfrm>
              <a:off x="3493864" y="3309120"/>
              <a:ext cx="288866" cy="539136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FEF3C8E0-9434-6F45-95FB-754EA450CE6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017446" y="5370272"/>
              <a:ext cx="223827" cy="262870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DA4E9280-CB9A-8246-80B4-9B31423EAF8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21425" y="2728410"/>
              <a:ext cx="146759" cy="360048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587023EA-C234-B341-8710-C992BEE5B12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44991" y="5992791"/>
              <a:ext cx="291544" cy="482622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63C9A1B1-4290-7E40-B626-7D17EE4C1B3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549710" y="4780048"/>
              <a:ext cx="116215" cy="410922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D8E44493-2CAD-DD49-80B1-600BE9586BD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88424" y="3688915"/>
              <a:ext cx="1077931" cy="166617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20929C49-57D8-CE48-9830-5F481430A5E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749374" y="3596706"/>
              <a:ext cx="497777" cy="136661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0FFCBA83-4416-D04C-9BDF-E72A51BB5C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67450" y="2684809"/>
              <a:ext cx="52763" cy="403168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8A03FAD8-1119-C14A-B43A-F9F70E24AD9A}"/>
                </a:ext>
              </a:extLst>
            </p:cNvPr>
            <p:cNvCxnSpPr>
              <a:cxnSpLocks/>
              <a:endCxn id="383" idx="2"/>
            </p:cNvCxnSpPr>
            <p:nvPr/>
          </p:nvCxnSpPr>
          <p:spPr bwMode="auto">
            <a:xfrm flipH="1" flipV="1">
              <a:off x="5201710" y="4969104"/>
              <a:ext cx="32212" cy="340829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28219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7C636C38-09AB-CC43-9CF1-9D0A95A4C00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464512" y="4427925"/>
              <a:ext cx="16696" cy="382331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2473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A19BADC4-A249-9B4B-B893-DB39E17B48D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04124" y="6093929"/>
              <a:ext cx="735251" cy="337007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2473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ED7783BF-D6EC-994A-B045-EAE9EFE281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65634" y="2193763"/>
              <a:ext cx="325557" cy="536547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25539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13D24D4-C9B8-684E-B574-56183CD4C63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48500" y="3945033"/>
              <a:ext cx="309586" cy="208762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74000">
                    <a:srgbClr val="94E6FF">
                      <a:alpha val="36668"/>
                    </a:srgbClr>
                  </a:gs>
                  <a:gs pos="100000">
                    <a:schemeClr val="accent4">
                      <a:lumMod val="40000"/>
                      <a:lumOff val="60000"/>
                      <a:alpha val="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F8534742-FF33-034B-9BCF-D47F7A2FBF1E}"/>
                </a:ext>
              </a:extLst>
            </p:cNvPr>
            <p:cNvGrpSpPr/>
            <p:nvPr/>
          </p:nvGrpSpPr>
          <p:grpSpPr>
            <a:xfrm rot="20157020">
              <a:off x="2976662" y="3977636"/>
              <a:ext cx="657346" cy="531796"/>
              <a:chOff x="5000445" y="2303623"/>
              <a:chExt cx="1099796" cy="889741"/>
            </a:xfrm>
          </p:grpSpPr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53677580-164C-A747-BE57-DA340FC086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442980" flipH="1" flipV="1">
                <a:off x="5546406" y="2882466"/>
                <a:ext cx="553835" cy="310898"/>
              </a:xfrm>
              <a:prstGeom prst="line">
                <a:avLst/>
              </a:prstGeom>
              <a:noFill/>
              <a:ln w="22225" cap="flat" cmpd="sng" algn="ctr">
                <a:gradFill>
                  <a:gsLst>
                    <a:gs pos="72000">
                      <a:srgbClr val="74D5B6">
                        <a:alpha val="67000"/>
                      </a:srgbClr>
                    </a:gs>
                    <a:gs pos="100000">
                      <a:schemeClr val="bg2">
                        <a:lumMod val="60000"/>
                        <a:lumOff val="40000"/>
                        <a:alpha val="21000"/>
                      </a:schemeClr>
                    </a:gs>
                    <a:gs pos="23000">
                      <a:srgbClr val="FFC000">
                        <a:alpha val="46000"/>
                      </a:srgb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D1C5AC7C-B2CF-7244-94DE-539A2B0A62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0445439">
                <a:off x="5514114" y="2303623"/>
                <a:ext cx="6667" cy="367247"/>
              </a:xfrm>
              <a:prstGeom prst="line">
                <a:avLst/>
              </a:prstGeom>
              <a:noFill/>
              <a:ln w="25400" cap="flat" cmpd="sng" algn="ctr">
                <a:gradFill>
                  <a:gsLst>
                    <a:gs pos="100000">
                      <a:schemeClr val="accent4">
                        <a:lumMod val="40000"/>
                        <a:lumOff val="60000"/>
                        <a:alpha val="42000"/>
                      </a:schemeClr>
                    </a:gs>
                    <a:gs pos="0">
                      <a:schemeClr val="accent4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F62CA33B-7EFC-8F40-B7DA-91FB345B2C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0445439">
                <a:off x="5000445" y="2556146"/>
                <a:ext cx="490923" cy="270073"/>
              </a:xfrm>
              <a:prstGeom prst="line">
                <a:avLst/>
              </a:prstGeom>
              <a:noFill/>
              <a:ln w="22225" cap="flat" cmpd="sng" algn="ctr">
                <a:gradFill>
                  <a:gsLst>
                    <a:gs pos="99000">
                      <a:schemeClr val="accent4">
                        <a:lumMod val="40000"/>
                        <a:lumOff val="60000"/>
                        <a:alpha val="22258"/>
                      </a:schemeClr>
                    </a:gs>
                    <a:gs pos="0">
                      <a:schemeClr val="accent4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grpSp>
            <p:nvGrpSpPr>
              <p:cNvPr id="489" name="Group 488">
                <a:extLst>
                  <a:ext uri="{FF2B5EF4-FFF2-40B4-BE49-F238E27FC236}">
                    <a16:creationId xmlns:a16="http://schemas.microsoft.com/office/drawing/2014/main" id="{A840154A-89D4-8E4F-95B8-2C44C682EC7B}"/>
                  </a:ext>
                </a:extLst>
              </p:cNvPr>
              <p:cNvGrpSpPr/>
              <p:nvPr/>
            </p:nvGrpSpPr>
            <p:grpSpPr>
              <a:xfrm rot="21179051">
                <a:off x="5515355" y="2655880"/>
                <a:ext cx="148089" cy="148089"/>
                <a:chOff x="10286737" y="1948317"/>
                <a:chExt cx="194363" cy="194363"/>
              </a:xfrm>
            </p:grpSpPr>
            <p:sp>
              <p:nvSpPr>
                <p:cNvPr id="490" name="Oval 489">
                  <a:extLst>
                    <a:ext uri="{FF2B5EF4-FFF2-40B4-BE49-F238E27FC236}">
                      <a16:creationId xmlns:a16="http://schemas.microsoft.com/office/drawing/2014/main" id="{92739823-05B9-C845-BB28-5042B707F7D6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737" y="1948317"/>
                  <a:ext cx="194363" cy="194363"/>
                </a:xfrm>
                <a:prstGeom prst="ellipse">
                  <a:avLst/>
                </a:prstGeom>
                <a:gradFill>
                  <a:gsLst>
                    <a:gs pos="0">
                      <a:srgbClr val="4583B7">
                        <a:alpha val="40000"/>
                      </a:srgbClr>
                    </a:gs>
                    <a:gs pos="100000">
                      <a:srgbClr val="4583B7">
                        <a:alpha val="30000"/>
                      </a:srgbClr>
                    </a:gs>
                  </a:gsLst>
                  <a:lin ang="5400000" scaled="1"/>
                </a:gradFill>
                <a:ln w="12700" cap="flat" cmpd="sng" algn="ctr">
                  <a:gradFill>
                    <a:gsLst>
                      <a:gs pos="0">
                        <a:schemeClr val="accent4">
                          <a:lumMod val="40000"/>
                          <a:lumOff val="60000"/>
                          <a:alpha val="62000"/>
                        </a:schemeClr>
                      </a:gs>
                      <a:gs pos="99000">
                        <a:schemeClr val="accent4">
                          <a:lumMod val="40000"/>
                          <a:lumOff val="60000"/>
                          <a:alpha val="51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491" name="Oval 490">
                  <a:extLst>
                    <a:ext uri="{FF2B5EF4-FFF2-40B4-BE49-F238E27FC236}">
                      <a16:creationId xmlns:a16="http://schemas.microsoft.com/office/drawing/2014/main" id="{1152FE5E-5CC7-A344-92BA-DB9AFC021B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8"/>
                  <a:ext cx="91440" cy="91440"/>
                </a:xfrm>
                <a:prstGeom prst="ellipse">
                  <a:avLst/>
                </a:prstGeom>
                <a:solidFill>
                  <a:schemeClr val="tx1">
                    <a:alpha val="26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DD751879-EA1C-8A42-8CFD-CF96BBC0EB61}"/>
                </a:ext>
              </a:extLst>
            </p:cNvPr>
            <p:cNvGrpSpPr/>
            <p:nvPr/>
          </p:nvGrpSpPr>
          <p:grpSpPr>
            <a:xfrm rot="5553929">
              <a:off x="6568881" y="2771850"/>
              <a:ext cx="455509" cy="440092"/>
              <a:chOff x="5000445" y="2303623"/>
              <a:chExt cx="762105" cy="736312"/>
            </a:xfrm>
          </p:grpSpPr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81779B1E-C0AD-9F42-A17D-547FF2A86E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046071" flipV="1">
                <a:off x="5571193" y="2848577"/>
                <a:ext cx="259710" cy="123005"/>
              </a:xfrm>
              <a:prstGeom prst="line">
                <a:avLst/>
              </a:prstGeom>
              <a:noFill/>
              <a:ln w="22225" cap="flat" cmpd="sng" algn="ctr">
                <a:gradFill>
                  <a:gsLst>
                    <a:gs pos="72000">
                      <a:srgbClr val="74D5B6">
                        <a:alpha val="67000"/>
                      </a:srgbClr>
                    </a:gs>
                    <a:gs pos="100000">
                      <a:schemeClr val="bg2">
                        <a:lumMod val="60000"/>
                        <a:lumOff val="40000"/>
                        <a:alpha val="21000"/>
                      </a:schemeClr>
                    </a:gs>
                    <a:gs pos="23000">
                      <a:srgbClr val="FFC000">
                        <a:alpha val="46000"/>
                      </a:srgb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CE0F917E-D45E-C741-A65E-2F749A5903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0445439">
                <a:off x="5514114" y="2303623"/>
                <a:ext cx="6667" cy="367247"/>
              </a:xfrm>
              <a:prstGeom prst="line">
                <a:avLst/>
              </a:prstGeom>
              <a:noFill/>
              <a:ln w="25400" cap="flat" cmpd="sng" algn="ctr">
                <a:gradFill>
                  <a:gsLst>
                    <a:gs pos="100000">
                      <a:schemeClr val="accent4">
                        <a:lumMod val="40000"/>
                        <a:lumOff val="60000"/>
                        <a:alpha val="42000"/>
                      </a:schemeClr>
                    </a:gs>
                    <a:gs pos="0">
                      <a:schemeClr val="accent4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FB1FD772-8B1D-E14A-A34B-DE56326A60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0445439">
                <a:off x="5000445" y="2556146"/>
                <a:ext cx="490923" cy="270073"/>
              </a:xfrm>
              <a:prstGeom prst="line">
                <a:avLst/>
              </a:prstGeom>
              <a:noFill/>
              <a:ln w="22225" cap="flat" cmpd="sng" algn="ctr">
                <a:gradFill>
                  <a:gsLst>
                    <a:gs pos="99000">
                      <a:schemeClr val="accent4">
                        <a:lumMod val="40000"/>
                        <a:lumOff val="60000"/>
                        <a:alpha val="22258"/>
                      </a:schemeClr>
                    </a:gs>
                    <a:gs pos="0">
                      <a:schemeClr val="accent4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grpSp>
            <p:nvGrpSpPr>
              <p:cNvPr id="497" name="Group 496">
                <a:extLst>
                  <a:ext uri="{FF2B5EF4-FFF2-40B4-BE49-F238E27FC236}">
                    <a16:creationId xmlns:a16="http://schemas.microsoft.com/office/drawing/2014/main" id="{C0C0B137-CA72-5141-8647-CD95E2E6A7C7}"/>
                  </a:ext>
                </a:extLst>
              </p:cNvPr>
              <p:cNvGrpSpPr/>
              <p:nvPr/>
            </p:nvGrpSpPr>
            <p:grpSpPr>
              <a:xfrm rot="21179051">
                <a:off x="5515355" y="2655880"/>
                <a:ext cx="148089" cy="148089"/>
                <a:chOff x="10286737" y="1948317"/>
                <a:chExt cx="194363" cy="194363"/>
              </a:xfrm>
            </p:grpSpPr>
            <p:sp>
              <p:nvSpPr>
                <p:cNvPr id="498" name="Oval 497">
                  <a:extLst>
                    <a:ext uri="{FF2B5EF4-FFF2-40B4-BE49-F238E27FC236}">
                      <a16:creationId xmlns:a16="http://schemas.microsoft.com/office/drawing/2014/main" id="{3B355AC0-F978-A64E-A5DB-220F1C9FDBFD}"/>
                    </a:ext>
                  </a:extLst>
                </p:cNvPr>
                <p:cNvSpPr/>
                <p:nvPr/>
              </p:nvSpPr>
              <p:spPr bwMode="auto">
                <a:xfrm rot="1038815">
                  <a:off x="10286737" y="1948317"/>
                  <a:ext cx="194363" cy="194363"/>
                </a:xfrm>
                <a:prstGeom prst="ellipse">
                  <a:avLst/>
                </a:prstGeom>
                <a:gradFill>
                  <a:gsLst>
                    <a:gs pos="0">
                      <a:srgbClr val="4583B7">
                        <a:alpha val="40000"/>
                      </a:srgbClr>
                    </a:gs>
                    <a:gs pos="100000">
                      <a:srgbClr val="4583B7">
                        <a:alpha val="30000"/>
                      </a:srgbClr>
                    </a:gs>
                  </a:gsLst>
                  <a:lin ang="5400000" scaled="1"/>
                </a:gradFill>
                <a:ln w="12700" cap="flat" cmpd="sng" algn="ctr">
                  <a:gradFill>
                    <a:gsLst>
                      <a:gs pos="0">
                        <a:schemeClr val="accent4">
                          <a:lumMod val="40000"/>
                          <a:lumOff val="60000"/>
                          <a:alpha val="62000"/>
                        </a:schemeClr>
                      </a:gs>
                      <a:gs pos="99000">
                        <a:schemeClr val="accent4">
                          <a:lumMod val="40000"/>
                          <a:lumOff val="60000"/>
                          <a:alpha val="51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499" name="Oval 498">
                  <a:extLst>
                    <a:ext uri="{FF2B5EF4-FFF2-40B4-BE49-F238E27FC236}">
                      <a16:creationId xmlns:a16="http://schemas.microsoft.com/office/drawing/2014/main" id="{021A9E1C-269B-4F40-B738-70D316896F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38815">
                  <a:off x="10338154" y="1999768"/>
                  <a:ext cx="91440" cy="91440"/>
                </a:xfrm>
                <a:prstGeom prst="ellipse">
                  <a:avLst/>
                </a:prstGeom>
                <a:solidFill>
                  <a:schemeClr val="tx1">
                    <a:alpha val="26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triangle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u="none" strike="noStrike" kern="0" cap="none" spc="0" normalizeH="0" baseline="0" noProof="0">
                    <a:ln w="76200" cmpd="sng">
                      <a:solidFill>
                        <a:prstClr val="white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</p:grpSp>
        </p:grp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9C3235CC-2185-524A-BE39-A7EF6D61F99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47401" y="3213082"/>
              <a:ext cx="281251" cy="71643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51000">
                    <a:srgbClr val="94E6FF">
                      <a:alpha val="30000"/>
                    </a:srgbClr>
                  </a:gs>
                  <a:gs pos="100000">
                    <a:schemeClr val="accent4">
                      <a:lumMod val="40000"/>
                      <a:lumOff val="60000"/>
                      <a:alpha val="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11FB6D16-74AC-AF43-818A-578E45EBBA14}"/>
                </a:ext>
              </a:extLst>
            </p:cNvPr>
            <p:cNvCxnSpPr>
              <a:cxnSpLocks/>
              <a:endCxn id="430" idx="1"/>
            </p:cNvCxnSpPr>
            <p:nvPr/>
          </p:nvCxnSpPr>
          <p:spPr bwMode="auto">
            <a:xfrm>
              <a:off x="4273977" y="3475118"/>
              <a:ext cx="265118" cy="86193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chemeClr val="accent4">
                      <a:lumMod val="40000"/>
                      <a:lumOff val="60000"/>
                      <a:alpha val="4200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7106D631-58B6-744E-A466-C2A730C070D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41673" y="3287969"/>
              <a:ext cx="554525" cy="232002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100000">
                    <a:srgbClr val="FFC000">
                      <a:alpha val="0"/>
                    </a:srgbClr>
                  </a:gs>
                  <a:gs pos="79000">
                    <a:srgbClr val="FFC000">
                      <a:alpha val="28230"/>
                    </a:srgbClr>
                  </a:gs>
                  <a:gs pos="2000">
                    <a:schemeClr val="accent4">
                      <a:lumMod val="40000"/>
                      <a:lumOff val="60000"/>
                      <a:alpha val="0"/>
                    </a:schemeClr>
                  </a:gs>
                  <a:gs pos="48000">
                    <a:schemeClr val="accent4">
                      <a:lumMod val="40000"/>
                      <a:lumOff val="60000"/>
                      <a:alpha val="35902"/>
                    </a:schemeClr>
                  </a:gs>
                </a:gsLst>
                <a:lin ang="162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A0544B6E-205D-C846-9B12-DCB969AC07DA}"/>
                </a:ext>
              </a:extLst>
            </p:cNvPr>
            <p:cNvCxnSpPr>
              <a:cxnSpLocks/>
              <a:endCxn id="1337" idx="1"/>
            </p:cNvCxnSpPr>
            <p:nvPr/>
          </p:nvCxnSpPr>
          <p:spPr bwMode="auto">
            <a:xfrm>
              <a:off x="3459496" y="5632285"/>
              <a:ext cx="272134" cy="121808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51000">
                    <a:srgbClr val="94E6FF">
                      <a:alpha val="30168"/>
                    </a:srgbClr>
                  </a:gs>
                  <a:gs pos="100000">
                    <a:schemeClr val="accent4">
                      <a:lumMod val="40000"/>
                      <a:lumOff val="60000"/>
                      <a:alpha val="0"/>
                    </a:schemeClr>
                  </a:gs>
                  <a:gs pos="0">
                    <a:schemeClr val="accent4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FE8962-87CF-914D-8977-0D83168C950C}"/>
                </a:ext>
              </a:extLst>
            </p:cNvPr>
            <p:cNvGrpSpPr/>
            <p:nvPr/>
          </p:nvGrpSpPr>
          <p:grpSpPr>
            <a:xfrm>
              <a:off x="8547184" y="1025809"/>
              <a:ext cx="440070" cy="490380"/>
              <a:chOff x="6804642" y="2287911"/>
              <a:chExt cx="440070" cy="490380"/>
            </a:xfrm>
          </p:grpSpPr>
          <p:sp>
            <p:nvSpPr>
              <p:cNvPr id="1251" name="Rectangle 1250">
                <a:extLst>
                  <a:ext uri="{FF2B5EF4-FFF2-40B4-BE49-F238E27FC236}">
                    <a16:creationId xmlns:a16="http://schemas.microsoft.com/office/drawing/2014/main" id="{F577DE6D-0762-E04A-9037-46ED79F7996A}"/>
                  </a:ext>
                </a:extLst>
              </p:cNvPr>
              <p:cNvSpPr/>
              <p:nvPr/>
            </p:nvSpPr>
            <p:spPr>
              <a:xfrm>
                <a:off x="6893334" y="2287911"/>
                <a:ext cx="351378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2">
                        <a:lumMod val="20000"/>
                        <a:lumOff val="80000"/>
                        <a:alpha val="90000"/>
                      </a:schemeClr>
                    </a:solidFill>
                    <a:ea typeface="ＭＳ Ｐゴシック"/>
                  </a:rPr>
                  <a:t>IoT</a:t>
                </a:r>
              </a:p>
            </p:txBody>
          </p:sp>
          <p:pic>
            <p:nvPicPr>
              <p:cNvPr id="1252" name="Graphic 1251">
                <a:extLst>
                  <a:ext uri="{FF2B5EF4-FFF2-40B4-BE49-F238E27FC236}">
                    <a16:creationId xmlns:a16="http://schemas.microsoft.com/office/drawing/2014/main" id="{D0B32277-BDE0-CF43-86D8-8C2E95C97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>
                <a:off x="6804642" y="2454720"/>
                <a:ext cx="323571" cy="323571"/>
              </a:xfrm>
              <a:prstGeom prst="rect">
                <a:avLst/>
              </a:prstGeom>
            </p:spPr>
          </p:pic>
        </p:grp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F7BD5FC0-9368-9946-A1EB-8826636B4FC5}"/>
                </a:ext>
              </a:extLst>
            </p:cNvPr>
            <p:cNvSpPr/>
            <p:nvPr/>
          </p:nvSpPr>
          <p:spPr>
            <a:xfrm>
              <a:off x="9005905" y="5756491"/>
              <a:ext cx="44114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  <a:t>Lidar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42B7749F-4013-EA4B-A3D8-B1A484A59CBA}"/>
                </a:ext>
              </a:extLst>
            </p:cNvPr>
            <p:cNvSpPr/>
            <p:nvPr/>
          </p:nvSpPr>
          <p:spPr>
            <a:xfrm>
              <a:off x="4902879" y="2148676"/>
              <a:ext cx="58862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90000"/>
                    </a:schemeClr>
                  </a:solidFill>
                  <a:ea typeface="ＭＳ Ｐゴシック"/>
                </a:rPr>
                <a:t>Meshes</a:t>
              </a: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D7632D92-249F-EC4E-ADE7-558C1A12CF4A}"/>
                </a:ext>
              </a:extLst>
            </p:cNvPr>
            <p:cNvSpPr>
              <a:spLocks noChangeAspect="1"/>
            </p:cNvSpPr>
            <p:nvPr/>
          </p:nvSpPr>
          <p:spPr bwMode="auto">
            <a:xfrm rot="11411871">
              <a:off x="528285" y="4479864"/>
              <a:ext cx="894498" cy="89449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4000"/>
                    <a:lumOff val="6000"/>
                  </a:schemeClr>
                </a:gs>
                <a:gs pos="99000">
                  <a:srgbClr val="4583B7">
                    <a:alpha val="30000"/>
                    <a:lumMod val="68000"/>
                  </a:srgbClr>
                </a:gs>
              </a:gsLst>
              <a:lin ang="12600000" scaled="0"/>
              <a:tileRect/>
            </a:gradFill>
            <a:ln w="12700" cap="flat" cmpd="sng" algn="ctr">
              <a:gradFill flip="none" rotWithShape="1">
                <a:gsLst>
                  <a:gs pos="21000">
                    <a:schemeClr val="accent4">
                      <a:lumMod val="40000"/>
                      <a:lumOff val="60000"/>
                      <a:alpha val="0"/>
                    </a:schemeClr>
                  </a:gs>
                  <a:gs pos="100000">
                    <a:srgbClr val="FFC000"/>
                  </a:gs>
                </a:gsLst>
                <a:lin ang="2700000" scaled="1"/>
                <a:tileRect/>
              </a:gra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kern="0" dirty="0">
                <a:ln w="76200" cmpd="sng">
                  <a:solidFill>
                    <a:prstClr val="white"/>
                  </a:solidFill>
                </a:ln>
                <a:solidFill>
                  <a:srgbClr val="000000"/>
                </a:solidFill>
                <a:ea typeface="ＭＳ Ｐゴシック" pitchFamily="16" charset="-128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04FA6A7F-A684-D940-948C-7596DED91FF9}"/>
                </a:ext>
              </a:extLst>
            </p:cNvPr>
            <p:cNvSpPr txBox="1"/>
            <p:nvPr/>
          </p:nvSpPr>
          <p:spPr>
            <a:xfrm>
              <a:off x="599790" y="4747698"/>
              <a:ext cx="781254" cy="4185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algn="ctr" eaLnBrk="0" hangingPunct="0">
                <a:defRPr sz="1200">
                  <a:solidFill>
                    <a:schemeClr val="tx1">
                      <a:lumMod val="95000"/>
                    </a:schemeClr>
                  </a:solidFill>
                </a:defRPr>
              </a:lvl1pPr>
            </a:lstStyle>
            <a:p>
              <a:r>
                <a:rPr lang="en-US" sz="1000" dirty="0"/>
                <a:t>Network </a:t>
              </a:r>
              <a:br>
                <a:rPr lang="en-US" sz="1000" dirty="0"/>
              </a:br>
              <a:r>
                <a:rPr lang="en-US" sz="1000" dirty="0"/>
                <a:t>Performance</a:t>
              </a: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20273847-C95D-4A42-BC8D-799036B52485}"/>
                </a:ext>
              </a:extLst>
            </p:cNvPr>
            <p:cNvSpPr/>
            <p:nvPr/>
          </p:nvSpPr>
          <p:spPr>
            <a:xfrm>
              <a:off x="817835" y="3659874"/>
              <a:ext cx="33855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  <a:t>5G</a:t>
              </a:r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72F47363-C02B-4440-9E83-CBE22AA640D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69968" y="3448098"/>
              <a:ext cx="1233199" cy="160635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00000">
                    <a:srgbClr val="FFC000">
                      <a:alpha val="0"/>
                    </a:srgbClr>
                  </a:gs>
                  <a:gs pos="83000">
                    <a:srgbClr val="FFC000"/>
                  </a:gs>
                  <a:gs pos="12000">
                    <a:schemeClr val="accent4">
                      <a:lumMod val="40000"/>
                      <a:lumOff val="60000"/>
                      <a:alpha val="25000"/>
                    </a:schemeClr>
                  </a:gs>
                </a:gsLst>
                <a:lin ang="10800000" scaled="0"/>
              </a:gra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2A14867-6082-B04E-94F8-C9150ADDE8D7}"/>
                </a:ext>
              </a:extLst>
            </p:cNvPr>
            <p:cNvSpPr/>
            <p:nvPr/>
          </p:nvSpPr>
          <p:spPr>
            <a:xfrm>
              <a:off x="6953815" y="1633424"/>
              <a:ext cx="64633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80000"/>
                    </a:schemeClr>
                  </a:solidFill>
                  <a:ea typeface="ＭＳ Ｐゴシック"/>
                </a:rPr>
                <a:t>Analytics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6A033E2D-BE8D-3F45-9DC1-9948B8855D35}"/>
                </a:ext>
              </a:extLst>
            </p:cNvPr>
            <p:cNvGrpSpPr/>
            <p:nvPr/>
          </p:nvGrpSpPr>
          <p:grpSpPr>
            <a:xfrm>
              <a:off x="4609506" y="2693353"/>
              <a:ext cx="3025133" cy="2288813"/>
              <a:chOff x="3557217" y="2650332"/>
              <a:chExt cx="3872391" cy="2929848"/>
            </a:xfrm>
          </p:grpSpPr>
          <p:pic>
            <p:nvPicPr>
              <p:cNvPr id="221" name="Picture 220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706F1CF1-2BC7-7641-A0D6-302A03C9E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7217" y="2650332"/>
                <a:ext cx="3872391" cy="2826063"/>
              </a:xfrm>
              <a:prstGeom prst="rect">
                <a:avLst/>
              </a:prstGeom>
            </p:spPr>
          </p:pic>
          <p:pic>
            <p:nvPicPr>
              <p:cNvPr id="223" name="Picture 222" descr="A colorful gem on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5614C2C8-D850-E843-BB64-BE168DEC84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594" t="40827" r="36227" b="22629"/>
              <a:stretch/>
            </p:blipFill>
            <p:spPr>
              <a:xfrm>
                <a:off x="5363312" y="3605933"/>
                <a:ext cx="1851768" cy="1974247"/>
              </a:xfrm>
              <a:prstGeom prst="rect">
                <a:avLst/>
              </a:prstGeom>
            </p:spPr>
          </p:pic>
        </p:grp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8176654-C9C1-394E-BADC-33190FFDA32C}"/>
                </a:ext>
              </a:extLst>
            </p:cNvPr>
            <p:cNvSpPr/>
            <p:nvPr/>
          </p:nvSpPr>
          <p:spPr>
            <a:xfrm>
              <a:off x="3713365" y="3155581"/>
              <a:ext cx="601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  <a:t>Game </a:t>
              </a:r>
            </a:p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70000"/>
                    </a:schemeClr>
                  </a:solidFill>
                  <a:ea typeface="ＭＳ Ｐゴシック"/>
                </a:rPr>
                <a:t>Engines</a:t>
              </a: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CAAB5AF2-03A3-A24E-9AD2-DB01CC1E4945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7666015" y="1203630"/>
              <a:ext cx="424472" cy="424472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</a:srgbClr>
                </a:gs>
                <a:gs pos="86000">
                  <a:srgbClr val="00A3D8">
                    <a:alpha val="40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270" name="Rectangle 1269">
              <a:extLst>
                <a:ext uri="{FF2B5EF4-FFF2-40B4-BE49-F238E27FC236}">
                  <a16:creationId xmlns:a16="http://schemas.microsoft.com/office/drawing/2014/main" id="{9E727118-F709-6B44-8D8B-851DECFB653B}"/>
                </a:ext>
              </a:extLst>
            </p:cNvPr>
            <p:cNvSpPr/>
            <p:nvPr/>
          </p:nvSpPr>
          <p:spPr>
            <a:xfrm>
              <a:off x="7681275" y="1293759"/>
              <a:ext cx="71686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  <a:alpha val="80000"/>
                    </a:schemeClr>
                  </a:solidFill>
                  <a:ea typeface="ＭＳ Ｐゴシック"/>
                </a:rPr>
                <a:t>Real-Time</a:t>
              </a: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B912B1A-6998-3A4B-BE82-F229436DD813}"/>
                </a:ext>
              </a:extLst>
            </p:cNvPr>
            <p:cNvSpPr>
              <a:spLocks noChangeAspect="1"/>
            </p:cNvSpPr>
            <p:nvPr/>
          </p:nvSpPr>
          <p:spPr bwMode="auto">
            <a:xfrm rot="21119335">
              <a:off x="5771408" y="6053550"/>
              <a:ext cx="500096" cy="500096"/>
            </a:xfrm>
            <a:prstGeom prst="ellipse">
              <a:avLst/>
            </a:prstGeom>
            <a:gradFill flip="none" rotWithShape="1">
              <a:gsLst>
                <a:gs pos="12000">
                  <a:srgbClr val="00D0D4">
                    <a:alpha val="65000"/>
                  </a:srgbClr>
                </a:gs>
                <a:gs pos="86000">
                  <a:srgbClr val="00A3D8">
                    <a:alpha val="40000"/>
                    <a:lumMod val="67000"/>
                  </a:srgbClr>
                </a:gs>
              </a:gsLst>
              <a:lin ang="72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182880" tIns="91440" rIns="91440" bIns="16459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15888" indent="-115888">
                <a:lnSpc>
                  <a:spcPts val="1400"/>
                </a:lnSpc>
                <a:spcAft>
                  <a:spcPts val="600"/>
                </a:spcAft>
                <a:buClr>
                  <a:schemeClr val="accent4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lt1"/>
                </a:solidFill>
              </a:endParaRPr>
            </a:p>
          </p:txBody>
        </p:sp>
        <p:sp>
          <p:nvSpPr>
            <p:cNvPr id="1259" name="Rectangle 1258">
              <a:extLst>
                <a:ext uri="{FF2B5EF4-FFF2-40B4-BE49-F238E27FC236}">
                  <a16:creationId xmlns:a16="http://schemas.microsoft.com/office/drawing/2014/main" id="{B1826810-8E83-D74F-B983-B9F21F42215B}"/>
                </a:ext>
              </a:extLst>
            </p:cNvPr>
            <p:cNvSpPr/>
            <p:nvPr/>
          </p:nvSpPr>
          <p:spPr>
            <a:xfrm>
              <a:off x="5281472" y="6216113"/>
              <a:ext cx="43473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  <a:t>Field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F63F892E-FB4C-084B-8518-34EA4B3269E4}"/>
                </a:ext>
              </a:extLst>
            </p:cNvPr>
            <p:cNvSpPr/>
            <p:nvPr/>
          </p:nvSpPr>
          <p:spPr>
            <a:xfrm>
              <a:off x="5809385" y="6110374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  <a:t>Web </a:t>
              </a:r>
              <a:b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</a:br>
              <a:r>
                <a:rPr lang="en-US" sz="900" dirty="0">
                  <a:solidFill>
                    <a:schemeClr val="bg2">
                      <a:lumMod val="20000"/>
                      <a:lumOff val="80000"/>
                    </a:schemeClr>
                  </a:solidFill>
                  <a:ea typeface="ＭＳ Ｐゴシック"/>
                </a:rPr>
                <a:t>Maps</a:t>
              </a:r>
            </a:p>
          </p:txBody>
        </p:sp>
      </p:grpSp>
      <p:sp>
        <p:nvSpPr>
          <p:cNvPr id="227" name="Oval 226">
            <a:extLst>
              <a:ext uri="{FF2B5EF4-FFF2-40B4-BE49-F238E27FC236}">
                <a16:creationId xmlns:a16="http://schemas.microsoft.com/office/drawing/2014/main" id="{E3E30A2D-9256-BC40-887F-621D8FDCB13A}"/>
              </a:ext>
            </a:extLst>
          </p:cNvPr>
          <p:cNvSpPr>
            <a:spLocks noChangeAspect="1"/>
          </p:cNvSpPr>
          <p:nvPr/>
        </p:nvSpPr>
        <p:spPr bwMode="auto">
          <a:xfrm rot="8100000">
            <a:off x="4429532" y="3233478"/>
            <a:ext cx="1158016" cy="1170449"/>
          </a:xfrm>
          <a:prstGeom prst="ellipse">
            <a:avLst/>
          </a:prstGeom>
          <a:gradFill flip="none" rotWithShape="1">
            <a:gsLst>
              <a:gs pos="0">
                <a:srgbClr val="011944">
                  <a:lumMod val="70000"/>
                  <a:alpha val="51093"/>
                </a:srgbClr>
              </a:gs>
              <a:gs pos="61000">
                <a:srgbClr val="01194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144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67" b="1" kern="0">
              <a:ln w="76200" cmpd="sng">
                <a:solidFill>
                  <a:prstClr val="white"/>
                </a:solidFill>
              </a:ln>
              <a:solidFill>
                <a:srgbClr val="94E6FF"/>
              </a:solidFill>
              <a:ea typeface="ＭＳ Ｐゴシック" pitchFamily="16" charset="-128"/>
            </a:endParaRPr>
          </a:p>
        </p:txBody>
      </p:sp>
      <p:sp>
        <p:nvSpPr>
          <p:cNvPr id="1133" name="Title 1">
            <a:extLst>
              <a:ext uri="{FF2B5EF4-FFF2-40B4-BE49-F238E27FC236}">
                <a16:creationId xmlns:a16="http://schemas.microsoft.com/office/drawing/2014/main" id="{38657A3F-B878-D449-81EC-BF009A7A2D08}"/>
              </a:ext>
            </a:extLst>
          </p:cNvPr>
          <p:cNvSpPr txBox="1">
            <a:spLocks/>
          </p:cNvSpPr>
          <p:nvPr/>
        </p:nvSpPr>
        <p:spPr>
          <a:xfrm>
            <a:off x="-1" y="5244"/>
            <a:ext cx="12192000" cy="1454757"/>
          </a:xfrm>
          <a:prstGeom prst="rect">
            <a:avLst/>
          </a:prstGeom>
          <a:noFill/>
        </p:spPr>
        <p:txBody>
          <a:bodyPr vert="horz" wrap="square" lIns="914400" tIns="914400" rIns="822960" bIns="0" rtlCol="0" anchor="t">
            <a:spAutoFit/>
          </a:bodyPr>
          <a:lstStyle>
            <a:defPPr>
              <a:defRPr lang="en-US"/>
            </a:defPPr>
            <a:lvl1pPr marL="176213" indent="-176213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Arial"/>
              <a:buNone/>
              <a:defRPr sz="2800" b="0" kern="0" baseline="0">
                <a:solidFill>
                  <a:srgbClr val="BBE2F8"/>
                </a:solidFill>
                <a:ea typeface="+mj-ea"/>
                <a:cs typeface="ＭＳ Ｐゴシック"/>
              </a:defRPr>
            </a:lvl1pPr>
            <a:lvl2pPr indent="-17373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b="1" baseline="0">
                <a:cs typeface="Arial"/>
              </a:defRPr>
            </a:lvl2pPr>
            <a:lvl3pPr marL="795528" indent="-17373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600" b="1" baseline="0">
                <a:cs typeface="Arial"/>
              </a:defRPr>
            </a:lvl3pPr>
            <a:lvl4pPr marL="1216152" indent="-17373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>
                <a:cs typeface="Arial"/>
              </a:defRPr>
            </a:lvl4pPr>
            <a:lvl5pPr marL="1546225" indent="-176213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>
                <a:cs typeface="Arial"/>
              </a:defRPr>
            </a:lvl5pPr>
            <a:lvl6pPr marL="1773238" indent="-177800" defTabSz="401638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>
                <a:latin typeface="Arial"/>
                <a:cs typeface="Arial"/>
              </a:defRPr>
            </a:lvl6pPr>
            <a:lvl7pPr marL="2062163" indent="-176213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>
                <a:latin typeface="Arial"/>
                <a:cs typeface="Arial"/>
              </a:defRPr>
            </a:lvl7pPr>
            <a:lvl8pPr marL="2286000" indent="-173038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>
                <a:latin typeface="Arial"/>
                <a:cs typeface="Arial"/>
              </a:defRPr>
            </a:lvl8pPr>
            <a:lvl9pPr marL="2452688" indent="-163513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>
                <a:latin typeface="Arial"/>
                <a:cs typeface="Arial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3000" spc="4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Tools on Africa GeoPortal</a:t>
            </a:r>
          </a:p>
          <a:p>
            <a:pPr>
              <a:lnSpc>
                <a:spcPct val="70000"/>
              </a:lnSpc>
            </a:pPr>
            <a:r>
              <a:rPr lang="en-US" sz="1800" spc="4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1800" spc="4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Integrating and Leveraging Many Innovations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471E4-065E-15BA-9A92-F929315FC25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442589" y="3304086"/>
            <a:ext cx="929522" cy="45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8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F963305-ECBB-4863-B8D1-24F0FF79EF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D579"/>
                </a:solidFill>
              </a:rPr>
              <a:t>Basemaps</a:t>
            </a:r>
            <a:r>
              <a:rPr lang="en-US" dirty="0">
                <a:solidFill>
                  <a:srgbClr val="FFD579"/>
                </a:solidFill>
              </a:rPr>
              <a:t>, m</a:t>
            </a:r>
            <a:r>
              <a:rPr lang="en-US" sz="2000" b="0" dirty="0">
                <a:solidFill>
                  <a:srgbClr val="FFD579"/>
                </a:solidFill>
                <a:latin typeface="Avenir Next"/>
              </a:rPr>
              <a:t>aps, apps, layers, and more from Esri and the global GIS community – a Living Atlas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38DE3-D1A3-4402-82E0-E80A168AE8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FFD579"/>
                </a:solidFill>
              </a:rPr>
              <a:t>… curated, authoritative content with continuous updates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E35C8-BDB8-4BBA-A645-9FA30C8C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latin typeface="Avenir Next"/>
              </a:rPr>
              <a:t>Africa GeoPortal includes ready-to-use content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E0EEE08-4CE9-4E11-9D7C-3095CC1FC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1968324"/>
            <a:ext cx="8229035" cy="350912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FED296A-60AE-4FD5-95D0-71F6989FAC06}"/>
              </a:ext>
            </a:extLst>
          </p:cNvPr>
          <p:cNvGrpSpPr/>
          <p:nvPr/>
        </p:nvGrpSpPr>
        <p:grpSpPr>
          <a:xfrm>
            <a:off x="8978524" y="1779089"/>
            <a:ext cx="2665418" cy="3743521"/>
            <a:chOff x="8903375" y="1612656"/>
            <a:chExt cx="2672960" cy="3754114"/>
          </a:xfrm>
        </p:grpSpPr>
        <p:sp>
          <p:nvSpPr>
            <p:cNvPr id="45" name="AutoShape 61">
              <a:extLst>
                <a:ext uri="{FF2B5EF4-FFF2-40B4-BE49-F238E27FC236}">
                  <a16:creationId xmlns:a16="http://schemas.microsoft.com/office/drawing/2014/main" id="{7FDFFDF0-5CB1-4851-A929-40E833060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8523" y="4411858"/>
              <a:ext cx="1289391" cy="27789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Weather</a:t>
              </a:r>
            </a:p>
          </p:txBody>
        </p:sp>
        <p:sp>
          <p:nvSpPr>
            <p:cNvPr id="46" name="AutoShape 61">
              <a:extLst>
                <a:ext uri="{FF2B5EF4-FFF2-40B4-BE49-F238E27FC236}">
                  <a16:creationId xmlns:a16="http://schemas.microsoft.com/office/drawing/2014/main" id="{D9ED76CE-455F-407C-ADDA-2B0376CC1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907" y="4776422"/>
              <a:ext cx="1164428" cy="18448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9F2">
                      <a:lumMod val="60000"/>
                      <a:lumOff val="40000"/>
                      <a:alpha val="76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AI6 Layers</a:t>
              </a:r>
            </a:p>
          </p:txBody>
        </p:sp>
        <p:sp>
          <p:nvSpPr>
            <p:cNvPr id="47" name="AutoShape 61">
              <a:extLst>
                <a:ext uri="{FF2B5EF4-FFF2-40B4-BE49-F238E27FC236}">
                  <a16:creationId xmlns:a16="http://schemas.microsoft.com/office/drawing/2014/main" id="{CECA294D-0915-4794-A2AE-0C5B17EBF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8218" y="3117357"/>
              <a:ext cx="1691480" cy="292064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err="1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Basemaps</a:t>
              </a: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7AC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48" name="AutoShape 61">
              <a:extLst>
                <a:ext uri="{FF2B5EF4-FFF2-40B4-BE49-F238E27FC236}">
                  <a16:creationId xmlns:a16="http://schemas.microsoft.com/office/drawing/2014/main" id="{BF8A74D4-81D3-45B4-A0C3-E5F2F3EE20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103595" y="3547957"/>
              <a:ext cx="714927" cy="30830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6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Soils</a:t>
              </a:r>
            </a:p>
          </p:txBody>
        </p:sp>
        <p:sp>
          <p:nvSpPr>
            <p:cNvPr id="49" name="AutoShape 61">
              <a:extLst>
                <a:ext uri="{FF2B5EF4-FFF2-40B4-BE49-F238E27FC236}">
                  <a16:creationId xmlns:a16="http://schemas.microsoft.com/office/drawing/2014/main" id="{1C28CF99-A8B8-445E-86A9-706E3C1513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207916" y="3340973"/>
              <a:ext cx="1040248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6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Traffic</a:t>
              </a:r>
            </a:p>
          </p:txBody>
        </p:sp>
        <p:sp>
          <p:nvSpPr>
            <p:cNvPr id="50" name="AutoShape 61">
              <a:extLst>
                <a:ext uri="{FF2B5EF4-FFF2-40B4-BE49-F238E27FC236}">
                  <a16:creationId xmlns:a16="http://schemas.microsoft.com/office/drawing/2014/main" id="{E8A0771B-63B7-4B86-AA15-5B68B35114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193275" y="2856819"/>
              <a:ext cx="1959434" cy="43201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7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Elevation</a:t>
              </a:r>
            </a:p>
          </p:txBody>
        </p:sp>
        <p:sp>
          <p:nvSpPr>
            <p:cNvPr id="51" name="AutoShape 61">
              <a:extLst>
                <a:ext uri="{FF2B5EF4-FFF2-40B4-BE49-F238E27FC236}">
                  <a16:creationId xmlns:a16="http://schemas.microsoft.com/office/drawing/2014/main" id="{E728B906-BE36-4559-9894-3B2361A461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226846" y="2548852"/>
              <a:ext cx="1866022" cy="30830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Trending</a:t>
              </a:r>
            </a:p>
          </p:txBody>
        </p:sp>
        <p:sp>
          <p:nvSpPr>
            <p:cNvPr id="52" name="AutoShape 61">
              <a:extLst>
                <a:ext uri="{FF2B5EF4-FFF2-40B4-BE49-F238E27FC236}">
                  <a16:creationId xmlns:a16="http://schemas.microsoft.com/office/drawing/2014/main" id="{DDCB4AC5-9C6F-47B8-929F-4989BADD9D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237752" y="2144528"/>
              <a:ext cx="1289391" cy="225648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8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Habitats</a:t>
              </a:r>
            </a:p>
          </p:txBody>
        </p:sp>
        <p:sp>
          <p:nvSpPr>
            <p:cNvPr id="53" name="AutoShape 61">
              <a:extLst>
                <a:ext uri="{FF2B5EF4-FFF2-40B4-BE49-F238E27FC236}">
                  <a16:creationId xmlns:a16="http://schemas.microsoft.com/office/drawing/2014/main" id="{3237500F-9880-4F4C-B442-62511AED0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1120" y="2882773"/>
              <a:ext cx="1696955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9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Infrastructure</a:t>
              </a:r>
            </a:p>
          </p:txBody>
        </p:sp>
        <p:sp>
          <p:nvSpPr>
            <p:cNvPr id="54" name="AutoShape 61">
              <a:extLst>
                <a:ext uri="{FF2B5EF4-FFF2-40B4-BE49-F238E27FC236}">
                  <a16:creationId xmlns:a16="http://schemas.microsoft.com/office/drawing/2014/main" id="{B4097DC4-4B15-4724-B417-9D07E12F3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1818" y="2047600"/>
              <a:ext cx="1696955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9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Environment</a:t>
              </a:r>
            </a:p>
          </p:txBody>
        </p:sp>
        <p:sp>
          <p:nvSpPr>
            <p:cNvPr id="55" name="AutoShape 61">
              <a:extLst>
                <a:ext uri="{FF2B5EF4-FFF2-40B4-BE49-F238E27FC236}">
                  <a16:creationId xmlns:a16="http://schemas.microsoft.com/office/drawing/2014/main" id="{4A1F2132-25B5-4FCB-9A6B-7AD46AD33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3797" y="2537868"/>
              <a:ext cx="1696955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Landscape</a:t>
              </a:r>
            </a:p>
          </p:txBody>
        </p:sp>
        <p:sp>
          <p:nvSpPr>
            <p:cNvPr id="56" name="AutoShape 61">
              <a:extLst>
                <a:ext uri="{FF2B5EF4-FFF2-40B4-BE49-F238E27FC236}">
                  <a16:creationId xmlns:a16="http://schemas.microsoft.com/office/drawing/2014/main" id="{5D995A51-2CC5-4BA0-A2A2-D3BAB2DDE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1818" y="1702695"/>
              <a:ext cx="2044912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Transportation</a:t>
              </a:r>
            </a:p>
          </p:txBody>
        </p:sp>
        <p:sp>
          <p:nvSpPr>
            <p:cNvPr id="57" name="AutoShape 61">
              <a:extLst>
                <a:ext uri="{FF2B5EF4-FFF2-40B4-BE49-F238E27FC236}">
                  <a16:creationId xmlns:a16="http://schemas.microsoft.com/office/drawing/2014/main" id="{9F59D655-F9FF-49EC-876E-5E96134470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018350" y="2796224"/>
              <a:ext cx="432013" cy="22903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9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POI</a:t>
              </a:r>
            </a:p>
          </p:txBody>
        </p:sp>
        <p:sp>
          <p:nvSpPr>
            <p:cNvPr id="58" name="AutoShape 61">
              <a:extLst>
                <a:ext uri="{FF2B5EF4-FFF2-40B4-BE49-F238E27FC236}">
                  <a16:creationId xmlns:a16="http://schemas.microsoft.com/office/drawing/2014/main" id="{0FA32399-8D00-4DE9-96CD-7090D29F98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402276" y="2205570"/>
              <a:ext cx="488632" cy="22903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9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Places</a:t>
              </a:r>
            </a:p>
          </p:txBody>
        </p:sp>
        <p:sp>
          <p:nvSpPr>
            <p:cNvPr id="59" name="AutoShape 61">
              <a:extLst>
                <a:ext uri="{FF2B5EF4-FFF2-40B4-BE49-F238E27FC236}">
                  <a16:creationId xmlns:a16="http://schemas.microsoft.com/office/drawing/2014/main" id="{B67FFF1B-F6BA-491E-A4A7-F520415917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319917" y="3741316"/>
              <a:ext cx="1691480" cy="292064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Hydro</a:t>
              </a:r>
            </a:p>
          </p:txBody>
        </p:sp>
        <p:sp>
          <p:nvSpPr>
            <p:cNvPr id="60" name="AutoShape 61">
              <a:extLst>
                <a:ext uri="{FF2B5EF4-FFF2-40B4-BE49-F238E27FC236}">
                  <a16:creationId xmlns:a16="http://schemas.microsoft.com/office/drawing/2014/main" id="{196CC430-504F-434B-8689-D403ECDAD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3375" y="5036045"/>
              <a:ext cx="2510027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Demographics</a:t>
              </a:r>
            </a:p>
          </p:txBody>
        </p:sp>
        <p:sp>
          <p:nvSpPr>
            <p:cNvPr id="73" name="AutoShape 61">
              <a:extLst>
                <a:ext uri="{FF2B5EF4-FFF2-40B4-BE49-F238E27FC236}">
                  <a16:creationId xmlns:a16="http://schemas.microsoft.com/office/drawing/2014/main" id="{22C947C3-E9E6-479E-9AC6-4786524B61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278790" y="4364405"/>
              <a:ext cx="1691480" cy="292064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Oceans</a:t>
              </a:r>
            </a:p>
          </p:txBody>
        </p:sp>
        <p:sp>
          <p:nvSpPr>
            <p:cNvPr id="74" name="AutoShape 61">
              <a:extLst>
                <a:ext uri="{FF2B5EF4-FFF2-40B4-BE49-F238E27FC236}">
                  <a16:creationId xmlns:a16="http://schemas.microsoft.com/office/drawing/2014/main" id="{652FAED6-0833-4E2A-8213-18EC8C5B8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976" y="3765089"/>
              <a:ext cx="1696955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Land Cover</a:t>
              </a:r>
            </a:p>
          </p:txBody>
        </p:sp>
        <p:sp>
          <p:nvSpPr>
            <p:cNvPr id="75" name="AutoShape 61">
              <a:extLst>
                <a:ext uri="{FF2B5EF4-FFF2-40B4-BE49-F238E27FC236}">
                  <a16:creationId xmlns:a16="http://schemas.microsoft.com/office/drawing/2014/main" id="{32A159F4-A2F5-4CAE-8526-195FA3E67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2362" y="3508416"/>
              <a:ext cx="1696955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9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Boundaries</a:t>
              </a:r>
            </a:p>
          </p:txBody>
        </p:sp>
        <p:sp>
          <p:nvSpPr>
            <p:cNvPr id="76" name="AutoShape 61">
              <a:extLst>
                <a:ext uri="{FF2B5EF4-FFF2-40B4-BE49-F238E27FC236}">
                  <a16:creationId xmlns:a16="http://schemas.microsoft.com/office/drawing/2014/main" id="{38307F18-230B-4832-9A8A-AF9A4EDF2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0430" y="4016038"/>
              <a:ext cx="1691480" cy="292064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Imagery</a:t>
              </a:r>
            </a:p>
          </p:txBody>
        </p:sp>
        <p:sp>
          <p:nvSpPr>
            <p:cNvPr id="77" name="AutoShape 61">
              <a:extLst>
                <a:ext uri="{FF2B5EF4-FFF2-40B4-BE49-F238E27FC236}">
                  <a16:creationId xmlns:a16="http://schemas.microsoft.com/office/drawing/2014/main" id="{C882E7F2-17EB-4A70-8847-5A0405FCC5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993037" y="4479883"/>
              <a:ext cx="1040248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6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Historical</a:t>
              </a:r>
            </a:p>
          </p:txBody>
        </p:sp>
        <p:sp>
          <p:nvSpPr>
            <p:cNvPr id="78" name="AutoShape 61">
              <a:extLst>
                <a:ext uri="{FF2B5EF4-FFF2-40B4-BE49-F238E27FC236}">
                  <a16:creationId xmlns:a16="http://schemas.microsoft.com/office/drawing/2014/main" id="{C54AE16F-A5CD-4BA1-A774-92A957DE9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9059" y="4749868"/>
              <a:ext cx="971510" cy="25208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6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People</a:t>
              </a:r>
            </a:p>
          </p:txBody>
        </p:sp>
        <p:sp>
          <p:nvSpPr>
            <p:cNvPr id="79" name="AutoShape 61">
              <a:extLst>
                <a:ext uri="{FF2B5EF4-FFF2-40B4-BE49-F238E27FC236}">
                  <a16:creationId xmlns:a16="http://schemas.microsoft.com/office/drawing/2014/main" id="{BCFF561D-9EEE-4715-9F1A-9C14AB3E77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239967" y="3965960"/>
              <a:ext cx="1289391" cy="225648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8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Hazards</a:t>
              </a:r>
            </a:p>
          </p:txBody>
        </p:sp>
        <p:sp>
          <p:nvSpPr>
            <p:cNvPr id="80" name="AutoShape 61">
              <a:extLst>
                <a:ext uri="{FF2B5EF4-FFF2-40B4-BE49-F238E27FC236}">
                  <a16:creationId xmlns:a16="http://schemas.microsoft.com/office/drawing/2014/main" id="{EA683AF4-8454-4104-85C9-EEB8B6BDC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3796" y="2300575"/>
              <a:ext cx="1696955" cy="3307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5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Observations</a:t>
              </a:r>
            </a:p>
          </p:txBody>
        </p:sp>
        <p:sp>
          <p:nvSpPr>
            <p:cNvPr id="81" name="AutoShape 61">
              <a:extLst>
                <a:ext uri="{FF2B5EF4-FFF2-40B4-BE49-F238E27FC236}">
                  <a16:creationId xmlns:a16="http://schemas.microsoft.com/office/drawing/2014/main" id="{C130E7D4-FD75-4A9A-B30A-D03EA25B1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1058" y="3665546"/>
              <a:ext cx="884518" cy="25078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9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Movement</a:t>
              </a:r>
            </a:p>
          </p:txBody>
        </p:sp>
        <p:sp>
          <p:nvSpPr>
            <p:cNvPr id="82" name="AutoShape 61">
              <a:extLst>
                <a:ext uri="{FF2B5EF4-FFF2-40B4-BE49-F238E27FC236}">
                  <a16:creationId xmlns:a16="http://schemas.microsoft.com/office/drawing/2014/main" id="{D051285F-2C5A-4D67-9C54-A5EBD07A72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579709" y="3129145"/>
              <a:ext cx="724029" cy="22903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7AC2">
                      <a:lumMod val="60000"/>
                      <a:lumOff val="40000"/>
                      <a:alpha val="9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26340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F76EBF3-EF9B-4FB4-9720-17EE5EFAAA92}"/>
              </a:ext>
            </a:extLst>
          </p:cNvPr>
          <p:cNvGrpSpPr/>
          <p:nvPr/>
        </p:nvGrpSpPr>
        <p:grpSpPr>
          <a:xfrm>
            <a:off x="0" y="0"/>
            <a:ext cx="12191999" cy="6888971"/>
            <a:chOff x="0" y="0"/>
            <a:chExt cx="12191999" cy="6888971"/>
          </a:xfrm>
        </p:grpSpPr>
        <p:sp>
          <p:nvSpPr>
            <p:cNvPr id="18" name="gradient background1">
              <a:extLst>
                <a:ext uri="{FF2B5EF4-FFF2-40B4-BE49-F238E27FC236}">
                  <a16:creationId xmlns:a16="http://schemas.microsoft.com/office/drawing/2014/main" id="{99402520-B81C-4E90-AA14-DA7930B429E6}"/>
                </a:ext>
              </a:extLst>
            </p:cNvPr>
            <p:cNvSpPr/>
            <p:nvPr/>
          </p:nvSpPr>
          <p:spPr bwMode="auto">
            <a:xfrm>
              <a:off x="0" y="0"/>
              <a:ext cx="12191999" cy="6888971"/>
            </a:xfrm>
            <a:prstGeom prst="rect">
              <a:avLst/>
            </a:prstGeom>
            <a:gradFill flip="none" rotWithShape="1">
              <a:gsLst>
                <a:gs pos="0">
                  <a:srgbClr val="1956BF"/>
                </a:gs>
                <a:gs pos="99000">
                  <a:srgbClr val="001231"/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FCF46D8-E80A-4595-9819-80A3E38B3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5000"/>
            </a:blip>
            <a:srcRect l="10269" b="62097"/>
            <a:stretch/>
          </p:blipFill>
          <p:spPr>
            <a:xfrm>
              <a:off x="0" y="5480781"/>
              <a:ext cx="5432667" cy="140819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2DE42D-993E-410B-ADEC-5BD098D1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682625"/>
            <a:ext cx="10826496" cy="430887"/>
          </a:xfrm>
        </p:spPr>
        <p:txBody>
          <a:bodyPr/>
          <a:lstStyle/>
          <a:p>
            <a:r>
              <a:rPr lang="en-US" sz="2800" b="0" dirty="0">
                <a:latin typeface="Avenir Next LT Pro" panose="020B0504020202020204" pitchFamily="34" charset="0"/>
              </a:rPr>
              <a:t>Crowdsourced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96D7F-9770-4AED-9AF8-E9D597F2EB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625" y="1097309"/>
            <a:ext cx="10826496" cy="276999"/>
          </a:xfrm>
        </p:spPr>
        <p:txBody>
          <a:bodyPr/>
          <a:lstStyle/>
          <a:p>
            <a:r>
              <a:rPr lang="en-US" sz="1800" b="0" dirty="0">
                <a:latin typeface="Avenir Next LT Pro" panose="020B0504020202020204" pitchFamily="34" charset="0"/>
              </a:rPr>
              <a:t>Esri hosted feature layers of live OpenStreetMap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6FF64-F8A3-4BFB-80AC-7C17D748DC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1" y="1828804"/>
            <a:ext cx="5432668" cy="39318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0" dirty="0">
                <a:latin typeface="Avenir Next LT Pro" panose="020B0504020202020204" pitchFamily="34" charset="0"/>
              </a:rPr>
              <a:t>Africa GeoPortal providing OSM data for Visualization, Analysis, and Extract</a:t>
            </a:r>
          </a:p>
          <a:p>
            <a:pPr lvl="1">
              <a:lnSpc>
                <a:spcPct val="150000"/>
              </a:lnSpc>
            </a:pPr>
            <a:r>
              <a:rPr lang="en-US" b="0" dirty="0">
                <a:latin typeface="Avenir Next LT Pro" panose="020B0504020202020204" pitchFamily="34" charset="0"/>
              </a:rPr>
              <a:t>Layers include Buildings, POIs, Streets, etc.</a:t>
            </a:r>
          </a:p>
          <a:p>
            <a:pPr lvl="1">
              <a:lnSpc>
                <a:spcPct val="150000"/>
              </a:lnSpc>
            </a:pPr>
            <a:r>
              <a:rPr lang="en-US" b="0" dirty="0">
                <a:latin typeface="Avenir Next LT Pro" panose="020B0504020202020204" pitchFamily="34" charset="0"/>
              </a:rPr>
              <a:t>Layers are </a:t>
            </a:r>
            <a:r>
              <a:rPr lang="en-US" b="0" dirty="0">
                <a:solidFill>
                  <a:srgbClr val="FFFF99"/>
                </a:solidFill>
                <a:latin typeface="Avenir Next LT Pro" panose="020B0504020202020204" pitchFamily="34" charset="0"/>
              </a:rPr>
              <a:t>updated with minutely diffs </a:t>
            </a:r>
            <a:r>
              <a:rPr lang="en-US" b="0" dirty="0">
                <a:latin typeface="Avenir Next LT Pro" panose="020B0504020202020204" pitchFamily="34" charset="0"/>
              </a:rPr>
              <a:t>from OSM to present the latest updates!</a:t>
            </a:r>
          </a:p>
          <a:p>
            <a:pPr lvl="1">
              <a:lnSpc>
                <a:spcPct val="150000"/>
              </a:lnSpc>
            </a:pPr>
            <a:r>
              <a:rPr lang="en-US" b="0" dirty="0">
                <a:latin typeface="Avenir Next LT Pro" panose="020B0504020202020204" pitchFamily="34" charset="0"/>
              </a:rPr>
              <a:t>Layers can be easily re-styled, with custom popups</a:t>
            </a:r>
            <a:endParaRPr lang="en-US" dirty="0">
              <a:latin typeface="Avenir Next LT Pro" panose="020B05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EDBC55-7F1B-9EAB-7A31-7B07BC0DBD54}"/>
              </a:ext>
            </a:extLst>
          </p:cNvPr>
          <p:cNvGrpSpPr/>
          <p:nvPr/>
        </p:nvGrpSpPr>
        <p:grpSpPr>
          <a:xfrm>
            <a:off x="8417786" y="402483"/>
            <a:ext cx="3566632" cy="2852642"/>
            <a:chOff x="9042822" y="664257"/>
            <a:chExt cx="2934391" cy="232909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0EA76A0-D306-3D3A-A75A-8E5CC0AA49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9" t="26884" b="20871"/>
            <a:stretch/>
          </p:blipFill>
          <p:spPr bwMode="auto">
            <a:xfrm>
              <a:off x="9042822" y="664257"/>
              <a:ext cx="2934391" cy="2329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738324-5DBC-6216-D677-40A68F8BB54E}"/>
                </a:ext>
              </a:extLst>
            </p:cNvPr>
            <p:cNvSpPr txBox="1"/>
            <p:nvPr/>
          </p:nvSpPr>
          <p:spPr>
            <a:xfrm>
              <a:off x="9081245" y="1134300"/>
              <a:ext cx="984383" cy="2480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Next LT Pro Medium" panose="020B0603020202020204" pitchFamily="34" charset="0"/>
                  <a:ea typeface="ＭＳ Ｐゴシック"/>
                </a:rPr>
                <a:t>Amenities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B5680A-D55A-1B85-7272-430B5F5145F8}"/>
              </a:ext>
            </a:extLst>
          </p:cNvPr>
          <p:cNvGrpSpPr/>
          <p:nvPr/>
        </p:nvGrpSpPr>
        <p:grpSpPr>
          <a:xfrm>
            <a:off x="6347069" y="2480769"/>
            <a:ext cx="5162052" cy="2852642"/>
            <a:chOff x="6609880" y="3134484"/>
            <a:chExt cx="3541020" cy="16789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87B709-6E83-9947-BAE3-21473719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9880" y="3134484"/>
              <a:ext cx="3541020" cy="1678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EFF4F8-F554-05F5-CD26-392858F3602D}"/>
                </a:ext>
              </a:extLst>
            </p:cNvPr>
            <p:cNvSpPr txBox="1"/>
            <p:nvPr/>
          </p:nvSpPr>
          <p:spPr>
            <a:xfrm>
              <a:off x="9042822" y="3257564"/>
              <a:ext cx="914400" cy="2431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Next LT Pro Medium" panose="020B0603020202020204" pitchFamily="34" charset="0"/>
                  <a:ea typeface="ＭＳ Ｐゴシック"/>
                </a:rPr>
                <a:t>Buildings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CFAD77D-5FBA-4E5F-D10D-2C4E8819DE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419"/>
          <a:stretch/>
        </p:blipFill>
        <p:spPr>
          <a:xfrm>
            <a:off x="9315832" y="4483771"/>
            <a:ext cx="2668586" cy="22594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45080E-34C5-4C0D-87AD-31A983442C85}"/>
              </a:ext>
            </a:extLst>
          </p:cNvPr>
          <p:cNvSpPr txBox="1"/>
          <p:nvPr/>
        </p:nvSpPr>
        <p:spPr>
          <a:xfrm>
            <a:off x="9472642" y="4641730"/>
            <a:ext cx="1111416" cy="2977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ＭＳ Ｐゴシック"/>
              </a:rPr>
              <a:t>Landuse</a:t>
            </a:r>
          </a:p>
        </p:txBody>
      </p:sp>
    </p:spTree>
    <p:extLst>
      <p:ext uri="{BB962C8B-B14F-4D97-AF65-F5344CB8AC3E}">
        <p14:creationId xmlns:p14="http://schemas.microsoft.com/office/powerpoint/2010/main" val="390455826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05C2393-2D7B-4967-BAA9-F000CBE93662}"/>
              </a:ext>
            </a:extLst>
          </p:cNvPr>
          <p:cNvSpPr/>
          <p:nvPr/>
        </p:nvSpPr>
        <p:spPr>
          <a:xfrm>
            <a:off x="255609" y="239170"/>
            <a:ext cx="4165600" cy="576523"/>
          </a:xfrm>
          <a:custGeom>
            <a:avLst/>
            <a:gdLst>
              <a:gd name="connsiteX0" fmla="*/ 0 w 2172169"/>
              <a:gd name="connsiteY0" fmla="*/ 0 h 1904034"/>
              <a:gd name="connsiteX1" fmla="*/ 2172169 w 2172169"/>
              <a:gd name="connsiteY1" fmla="*/ 0 h 1904034"/>
              <a:gd name="connsiteX2" fmla="*/ 2172169 w 2172169"/>
              <a:gd name="connsiteY2" fmla="*/ 1904034 h 1904034"/>
              <a:gd name="connsiteX3" fmla="*/ 0 w 2172169"/>
              <a:gd name="connsiteY3" fmla="*/ 1904034 h 1904034"/>
              <a:gd name="connsiteX4" fmla="*/ 0 w 2172169"/>
              <a:gd name="connsiteY4" fmla="*/ 0 h 190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2169" h="1904034">
                <a:moveTo>
                  <a:pt x="0" y="0"/>
                </a:moveTo>
                <a:lnTo>
                  <a:pt x="2172169" y="0"/>
                </a:lnTo>
                <a:lnTo>
                  <a:pt x="2172169" y="1904034"/>
                </a:lnTo>
                <a:lnTo>
                  <a:pt x="0" y="1904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ＭＳ Ｐゴシック"/>
              </a:rPr>
              <a:t>Sites on Africa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ＭＳ Ｐゴシック"/>
              </a:rPr>
              <a:t>GeoPorta</a:t>
            </a:r>
            <a:r>
              <a:rPr lang="en-US" sz="2400" dirty="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latin typeface="Arial"/>
                <a:ea typeface="ＭＳ Ｐゴシック"/>
              </a:rPr>
              <a:t>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6" name="Content Placeholder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2F4E75-D3F5-33AD-AAC0-796FFFB56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" b="35094"/>
          <a:stretch/>
        </p:blipFill>
        <p:spPr>
          <a:xfrm>
            <a:off x="92203" y="1026773"/>
            <a:ext cx="2542304" cy="4902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E20E3-325B-CFF8-CA9C-6F405C256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207"/>
          <a:stretch/>
        </p:blipFill>
        <p:spPr>
          <a:xfrm>
            <a:off x="1637583" y="2600937"/>
            <a:ext cx="3068063" cy="3984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F5210D-3A4A-0F72-8D24-50D6A70BD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074" y="1116059"/>
            <a:ext cx="3541369" cy="46258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8417E2-83E4-560A-4C6C-B3AF5A200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5759" y="2534055"/>
            <a:ext cx="3068063" cy="42624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A75E49-43CA-9464-3AB3-92ED8DA86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8654" y="1026773"/>
            <a:ext cx="3403516" cy="44628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83341E-7707-C3E1-14EE-2DA865F3C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0930" y="2534055"/>
            <a:ext cx="3297684" cy="426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Esri_Corporate_Template-Dark">
  <a:themeElements>
    <a:clrScheme name="Esri Branding Colors 2013_Blue Background 1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0E8FF"/>
      </a:hlink>
      <a:folHlink>
        <a:srgbClr val="81D0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0">
              <a:schemeClr val="accent4"/>
            </a:gs>
            <a:gs pos="100000">
              <a:schemeClr val="accent4"/>
            </a:gs>
          </a:gsLst>
          <a:lin ang="16200000" scaled="1"/>
          <a:tileRect/>
        </a:gradFill>
        <a:ln>
          <a:noFill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317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sz="1400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400077-UC-PPT-Tmplt-Esri-rev6-19-19" id="{05AE0B04-43C6-8747-8D82-D4EDA4AB9275}" vid="{5B07A797-ED80-D946-92FF-836AD305EC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3283</TotalTime>
  <Words>967</Words>
  <Application>Microsoft Office PowerPoint</Application>
  <PresentationFormat>Widescreen</PresentationFormat>
  <Paragraphs>226</Paragraphs>
  <Slides>19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13_Esri_Corporate_Template-Dark</vt:lpstr>
      <vt:lpstr>PowerPoint Presentation</vt:lpstr>
      <vt:lpstr>The Africa GeoPortal</vt:lpstr>
      <vt:lpstr>The Africa GeoPortal: Vision &amp; Objectives</vt:lpstr>
      <vt:lpstr>The Africa GeoPortal</vt:lpstr>
      <vt:lpstr>The Africa GeoPortal: Capabilities</vt:lpstr>
      <vt:lpstr>PowerPoint Presentation</vt:lpstr>
      <vt:lpstr>Africa GeoPortal includes ready-to-use content</vt:lpstr>
      <vt:lpstr>Crowdsourced data</vt:lpstr>
      <vt:lpstr>PowerPoint Presentation</vt:lpstr>
      <vt:lpstr>The Africa GeoPortal: Pages and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Africa GeoPortal: Sustainable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Pauline Okeyo</cp:lastModifiedBy>
  <cp:revision>14</cp:revision>
  <dcterms:created xsi:type="dcterms:W3CDTF">2022-09-22T09:07:54Z</dcterms:created>
  <dcterms:modified xsi:type="dcterms:W3CDTF">2022-11-01T10:56:27Z</dcterms:modified>
</cp:coreProperties>
</file>